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56" r:id="rId2"/>
    <p:sldId id="264" r:id="rId3"/>
    <p:sldId id="265" r:id="rId4"/>
    <p:sldId id="266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586D3-0EC8-42EF-A8E3-8B50D7FB4A2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551D4-A1A2-4BC5-87C4-B95B6C51A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61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DE0938E-D649-4E3C-A7A8-11EB94D67FC6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A2F6E1-8476-4709-A96C-C499317F2A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Georgia Colonist’s Journey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62000" y="1600200"/>
            <a:ext cx="3419856" cy="413004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Well you’ve made the cut, you have boarded the ship Ann and you are going to begin a new life in the colony of Georgia.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names, ages, and occupations of the person you received are all real. </a:t>
            </a:r>
          </a:p>
          <a:p>
            <a:r>
              <a:rPr lang="en-US" dirty="0">
                <a:solidFill>
                  <a:schemeClr val="tx1"/>
                </a:solidFill>
              </a:rPr>
              <a:t>Create a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journal </a:t>
            </a:r>
            <a:r>
              <a:rPr lang="en-US" dirty="0" smtClean="0">
                <a:solidFill>
                  <a:schemeClr val="tx1"/>
                </a:solidFill>
              </a:rPr>
              <a:t>or story based </a:t>
            </a:r>
            <a:r>
              <a:rPr lang="en-US" dirty="0">
                <a:solidFill>
                  <a:schemeClr val="tx1"/>
                </a:solidFill>
              </a:rPr>
              <a:t>on the facts you have been given. </a:t>
            </a:r>
          </a:p>
          <a:p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191000" y="1524000"/>
            <a:ext cx="4343400" cy="4495800"/>
          </a:xfrm>
        </p:spPr>
        <p:txBody>
          <a:bodyPr>
            <a:no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An intro with your background </a:t>
            </a:r>
            <a:r>
              <a:rPr lang="en-US" sz="1500" dirty="0">
                <a:solidFill>
                  <a:schemeClr val="tx1"/>
                </a:solidFill>
              </a:rPr>
              <a:t>details (fictional, except name, profession, and age)</a:t>
            </a:r>
          </a:p>
          <a:p>
            <a:r>
              <a:rPr lang="en-US" sz="1500" dirty="0">
                <a:solidFill>
                  <a:schemeClr val="tx1"/>
                </a:solidFill>
              </a:rPr>
              <a:t>Details about the charter of 1732 (why were you able to come on the journey?)</a:t>
            </a:r>
          </a:p>
          <a:p>
            <a:r>
              <a:rPr lang="en-US" sz="1500" dirty="0">
                <a:solidFill>
                  <a:schemeClr val="tx1"/>
                </a:solidFill>
              </a:rPr>
              <a:t>An explanation of the expectations King George and the trustees had of you as a colonist(at least 3 specific rules you had to follow.)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</a:t>
            </a:r>
            <a:r>
              <a:rPr lang="en-US" sz="1500" dirty="0" smtClean="0">
                <a:solidFill>
                  <a:schemeClr val="tx1"/>
                </a:solidFill>
              </a:rPr>
              <a:t>encounters with Native Americans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 the </a:t>
            </a:r>
            <a:r>
              <a:rPr lang="en-US" sz="1500" dirty="0" err="1">
                <a:solidFill>
                  <a:schemeClr val="tx1"/>
                </a:solidFill>
              </a:rPr>
              <a:t>S</a:t>
            </a:r>
            <a:r>
              <a:rPr lang="en-US" sz="1500" dirty="0" err="1" smtClean="0">
                <a:solidFill>
                  <a:schemeClr val="tx1"/>
                </a:solidFill>
              </a:rPr>
              <a:t>alzburgers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the Highland Scots, or colonists </a:t>
            </a:r>
            <a:r>
              <a:rPr lang="en-US" sz="1500" dirty="0">
                <a:solidFill>
                  <a:schemeClr val="tx1"/>
                </a:solidFill>
              </a:rPr>
              <a:t>from South Carolina (pick 2). 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feelings on the colony. 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</a:t>
            </a:r>
            <a:r>
              <a:rPr lang="en-US" sz="1500" dirty="0" smtClean="0">
                <a:solidFill>
                  <a:schemeClr val="tx1"/>
                </a:solidFill>
              </a:rPr>
              <a:t>fate</a:t>
            </a:r>
          </a:p>
          <a:p>
            <a:r>
              <a:rPr lang="en-US" sz="1500" dirty="0" smtClean="0">
                <a:solidFill>
                  <a:schemeClr val="tx1"/>
                </a:solidFill>
              </a:rPr>
              <a:t>Have at least 5 journal entries with 4-5 sentences each. Or you may write a paper with 5 paragraphs entailing all of your information. </a:t>
            </a:r>
            <a:endParaRPr lang="en-US" sz="1500" dirty="0">
              <a:solidFill>
                <a:schemeClr val="tx1"/>
              </a:solidFill>
            </a:endParaRPr>
          </a:p>
          <a:p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40762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Georgia Colonist’s Journey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62000" y="1600200"/>
            <a:ext cx="3419856" cy="413004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Well you’ve made the cut, you have boarded the ship Ann and you are going to begin a new life in the colony of Georgia.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names, ages, and occupations of the person you received are all real. </a:t>
            </a:r>
          </a:p>
          <a:p>
            <a:r>
              <a:rPr lang="en-US" dirty="0">
                <a:solidFill>
                  <a:schemeClr val="tx1"/>
                </a:solidFill>
              </a:rPr>
              <a:t>Create a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journal </a:t>
            </a:r>
            <a:r>
              <a:rPr lang="en-US" dirty="0" smtClean="0">
                <a:solidFill>
                  <a:schemeClr val="tx1"/>
                </a:solidFill>
              </a:rPr>
              <a:t>or story based </a:t>
            </a:r>
            <a:r>
              <a:rPr lang="en-US" dirty="0">
                <a:solidFill>
                  <a:schemeClr val="tx1"/>
                </a:solidFill>
              </a:rPr>
              <a:t>on the facts you have been given. </a:t>
            </a:r>
          </a:p>
          <a:p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191000" y="1524000"/>
            <a:ext cx="4343400" cy="4495800"/>
          </a:xfrm>
        </p:spPr>
        <p:txBody>
          <a:bodyPr>
            <a:no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An intro with your background </a:t>
            </a:r>
            <a:r>
              <a:rPr lang="en-US" sz="1500" dirty="0">
                <a:solidFill>
                  <a:schemeClr val="tx1"/>
                </a:solidFill>
              </a:rPr>
              <a:t>details (fictional, except name, profession, and age)</a:t>
            </a:r>
          </a:p>
          <a:p>
            <a:r>
              <a:rPr lang="en-US" sz="1500" dirty="0">
                <a:solidFill>
                  <a:schemeClr val="tx1"/>
                </a:solidFill>
              </a:rPr>
              <a:t>Details about the charter of 1732 (why were you able to come on the journey?)</a:t>
            </a:r>
          </a:p>
          <a:p>
            <a:r>
              <a:rPr lang="en-US" sz="1500" dirty="0">
                <a:solidFill>
                  <a:schemeClr val="tx1"/>
                </a:solidFill>
              </a:rPr>
              <a:t>An explanation of the expectations King George and the trustees had of you as a colonist(at least 3 specific rules you had to follow.)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</a:t>
            </a:r>
            <a:r>
              <a:rPr lang="en-US" sz="1500" dirty="0" smtClean="0">
                <a:solidFill>
                  <a:schemeClr val="tx1"/>
                </a:solidFill>
              </a:rPr>
              <a:t>encounters with Native Americans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 the </a:t>
            </a:r>
            <a:r>
              <a:rPr lang="en-US" sz="1500" dirty="0" err="1">
                <a:solidFill>
                  <a:schemeClr val="tx1"/>
                </a:solidFill>
              </a:rPr>
              <a:t>S</a:t>
            </a:r>
            <a:r>
              <a:rPr lang="en-US" sz="1500" dirty="0" err="1" smtClean="0">
                <a:solidFill>
                  <a:schemeClr val="tx1"/>
                </a:solidFill>
              </a:rPr>
              <a:t>alzburgers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the Highland Scots, or colonists </a:t>
            </a:r>
            <a:r>
              <a:rPr lang="en-US" sz="1500" dirty="0">
                <a:solidFill>
                  <a:schemeClr val="tx1"/>
                </a:solidFill>
              </a:rPr>
              <a:t>from South Carolina (pick 2). 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feelings on the colony. 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</a:t>
            </a:r>
            <a:r>
              <a:rPr lang="en-US" sz="1500" dirty="0" smtClean="0">
                <a:solidFill>
                  <a:schemeClr val="tx1"/>
                </a:solidFill>
              </a:rPr>
              <a:t>fate</a:t>
            </a:r>
          </a:p>
          <a:p>
            <a:r>
              <a:rPr lang="en-US" sz="1500" dirty="0" smtClean="0">
                <a:solidFill>
                  <a:schemeClr val="tx1"/>
                </a:solidFill>
              </a:rPr>
              <a:t>Have at least 5 journal entries with 4-5 sentences each. Or you may write a paper with 5 paragraphs entailing all of your information. </a:t>
            </a:r>
            <a:endParaRPr lang="en-US" sz="1500" dirty="0">
              <a:solidFill>
                <a:schemeClr val="tx1"/>
              </a:solidFill>
            </a:endParaRPr>
          </a:p>
          <a:p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40680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Georgia Colonist’s Journey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62000" y="1600200"/>
            <a:ext cx="3419856" cy="413004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Well you’ve made the cut, you have boarded the ship Ann and you are going to begin a new life in the colony of Georgia.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names, ages, and occupations of the person you received are all real. </a:t>
            </a:r>
          </a:p>
          <a:p>
            <a:r>
              <a:rPr lang="en-US" dirty="0">
                <a:solidFill>
                  <a:schemeClr val="tx1"/>
                </a:solidFill>
              </a:rPr>
              <a:t>Create a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journal </a:t>
            </a:r>
            <a:r>
              <a:rPr lang="en-US" dirty="0" smtClean="0">
                <a:solidFill>
                  <a:schemeClr val="tx1"/>
                </a:solidFill>
              </a:rPr>
              <a:t>or story based </a:t>
            </a:r>
            <a:r>
              <a:rPr lang="en-US" dirty="0">
                <a:solidFill>
                  <a:schemeClr val="tx1"/>
                </a:solidFill>
              </a:rPr>
              <a:t>on the facts you have been given. </a:t>
            </a:r>
          </a:p>
          <a:p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191000" y="1524000"/>
            <a:ext cx="4343400" cy="4495800"/>
          </a:xfrm>
        </p:spPr>
        <p:txBody>
          <a:bodyPr>
            <a:no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An intro with your background </a:t>
            </a:r>
            <a:r>
              <a:rPr lang="en-US" sz="1500" dirty="0">
                <a:solidFill>
                  <a:schemeClr val="tx1"/>
                </a:solidFill>
              </a:rPr>
              <a:t>details (fictional, except name, profession, and age)</a:t>
            </a:r>
          </a:p>
          <a:p>
            <a:r>
              <a:rPr lang="en-US" sz="1500" dirty="0">
                <a:solidFill>
                  <a:schemeClr val="tx1"/>
                </a:solidFill>
              </a:rPr>
              <a:t>Details about the charter of 1732 (why were you able to come on the journey?)</a:t>
            </a:r>
          </a:p>
          <a:p>
            <a:r>
              <a:rPr lang="en-US" sz="1500" dirty="0">
                <a:solidFill>
                  <a:schemeClr val="tx1"/>
                </a:solidFill>
              </a:rPr>
              <a:t>An explanation of the expectations King George and the trustees had of you as a colonist(at least 3 specific rules you had to follow.)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</a:t>
            </a:r>
            <a:r>
              <a:rPr lang="en-US" sz="1500" dirty="0" smtClean="0">
                <a:solidFill>
                  <a:schemeClr val="tx1"/>
                </a:solidFill>
              </a:rPr>
              <a:t>encounters with Native Americans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 the </a:t>
            </a:r>
            <a:r>
              <a:rPr lang="en-US" sz="1500" dirty="0" err="1">
                <a:solidFill>
                  <a:schemeClr val="tx1"/>
                </a:solidFill>
              </a:rPr>
              <a:t>S</a:t>
            </a:r>
            <a:r>
              <a:rPr lang="en-US" sz="1500" dirty="0" err="1" smtClean="0">
                <a:solidFill>
                  <a:schemeClr val="tx1"/>
                </a:solidFill>
              </a:rPr>
              <a:t>alzburgers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the Highland Scots, or colonists </a:t>
            </a:r>
            <a:r>
              <a:rPr lang="en-US" sz="1500" dirty="0">
                <a:solidFill>
                  <a:schemeClr val="tx1"/>
                </a:solidFill>
              </a:rPr>
              <a:t>from South Carolina (pick 2). 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feelings on the colony. 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</a:t>
            </a:r>
            <a:r>
              <a:rPr lang="en-US" sz="1500" dirty="0" smtClean="0">
                <a:solidFill>
                  <a:schemeClr val="tx1"/>
                </a:solidFill>
              </a:rPr>
              <a:t>fate</a:t>
            </a:r>
          </a:p>
          <a:p>
            <a:r>
              <a:rPr lang="en-US" sz="1500" dirty="0" smtClean="0">
                <a:solidFill>
                  <a:schemeClr val="tx1"/>
                </a:solidFill>
              </a:rPr>
              <a:t>Have at least 5 journal entries with 4-5 sentences each. Or you may write a paper with 5 paragraphs entailing all of your information. </a:t>
            </a:r>
            <a:endParaRPr lang="en-US" sz="1500" dirty="0">
              <a:solidFill>
                <a:schemeClr val="tx1"/>
              </a:solidFill>
            </a:endParaRPr>
          </a:p>
          <a:p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31780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Georgia Colonist’s Journey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62000" y="1600200"/>
            <a:ext cx="3419856" cy="413004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Well you’ve made the cut, you have boarded the ship Ann and you are going to begin a new life in the colony of Georgia.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names, ages, and occupations of the person you received are all real. </a:t>
            </a:r>
          </a:p>
          <a:p>
            <a:r>
              <a:rPr lang="en-US" dirty="0">
                <a:solidFill>
                  <a:schemeClr val="tx1"/>
                </a:solidFill>
              </a:rPr>
              <a:t>Create a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journal </a:t>
            </a:r>
            <a:r>
              <a:rPr lang="en-US" dirty="0" smtClean="0">
                <a:solidFill>
                  <a:schemeClr val="tx1"/>
                </a:solidFill>
              </a:rPr>
              <a:t>or story based </a:t>
            </a:r>
            <a:r>
              <a:rPr lang="en-US" dirty="0">
                <a:solidFill>
                  <a:schemeClr val="tx1"/>
                </a:solidFill>
              </a:rPr>
              <a:t>on the facts you have been given. </a:t>
            </a:r>
          </a:p>
          <a:p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191000" y="1524000"/>
            <a:ext cx="4343400" cy="4495800"/>
          </a:xfrm>
        </p:spPr>
        <p:txBody>
          <a:bodyPr>
            <a:noAutofit/>
          </a:bodyPr>
          <a:lstStyle/>
          <a:p>
            <a:r>
              <a:rPr lang="en-US" sz="1500" dirty="0" smtClean="0">
                <a:solidFill>
                  <a:schemeClr val="tx1"/>
                </a:solidFill>
              </a:rPr>
              <a:t>An intro with your background </a:t>
            </a:r>
            <a:r>
              <a:rPr lang="en-US" sz="1500" dirty="0">
                <a:solidFill>
                  <a:schemeClr val="tx1"/>
                </a:solidFill>
              </a:rPr>
              <a:t>details (fictional, except name, profession, and age)</a:t>
            </a:r>
          </a:p>
          <a:p>
            <a:r>
              <a:rPr lang="en-US" sz="1500" dirty="0">
                <a:solidFill>
                  <a:schemeClr val="tx1"/>
                </a:solidFill>
              </a:rPr>
              <a:t>Details about the charter of 1732 (why were you able to come on the journey?)</a:t>
            </a:r>
          </a:p>
          <a:p>
            <a:r>
              <a:rPr lang="en-US" sz="1500" dirty="0">
                <a:solidFill>
                  <a:schemeClr val="tx1"/>
                </a:solidFill>
              </a:rPr>
              <a:t>An explanation of the expectations King George and the trustees had of you as a colonist(at least 3 specific rules you had to follow.)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</a:t>
            </a:r>
            <a:r>
              <a:rPr lang="en-US" sz="1500" dirty="0" smtClean="0">
                <a:solidFill>
                  <a:schemeClr val="tx1"/>
                </a:solidFill>
              </a:rPr>
              <a:t>encounters with Native Americans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 the </a:t>
            </a:r>
            <a:r>
              <a:rPr lang="en-US" sz="1500" dirty="0" err="1">
                <a:solidFill>
                  <a:schemeClr val="tx1"/>
                </a:solidFill>
              </a:rPr>
              <a:t>S</a:t>
            </a:r>
            <a:r>
              <a:rPr lang="en-US" sz="1500" dirty="0" err="1" smtClean="0">
                <a:solidFill>
                  <a:schemeClr val="tx1"/>
                </a:solidFill>
              </a:rPr>
              <a:t>alzburgers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the Highland Scots, or colonists </a:t>
            </a:r>
            <a:r>
              <a:rPr lang="en-US" sz="1500" dirty="0">
                <a:solidFill>
                  <a:schemeClr val="tx1"/>
                </a:solidFill>
              </a:rPr>
              <a:t>from South Carolina (pick 2). 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feelings on the colony. </a:t>
            </a:r>
          </a:p>
          <a:p>
            <a:r>
              <a:rPr lang="en-US" sz="1500" dirty="0">
                <a:solidFill>
                  <a:schemeClr val="tx1"/>
                </a:solidFill>
              </a:rPr>
              <a:t>Your </a:t>
            </a:r>
            <a:r>
              <a:rPr lang="en-US" sz="1500" dirty="0" smtClean="0">
                <a:solidFill>
                  <a:schemeClr val="tx1"/>
                </a:solidFill>
              </a:rPr>
              <a:t>fate</a:t>
            </a:r>
          </a:p>
          <a:p>
            <a:r>
              <a:rPr lang="en-US" sz="1500" dirty="0" smtClean="0">
                <a:solidFill>
                  <a:schemeClr val="tx1"/>
                </a:solidFill>
              </a:rPr>
              <a:t>Have at least 5 journal entries with 4-5 sentences each. Or you may write a paper with 5 paragraphs entailing all of your information. </a:t>
            </a:r>
            <a:endParaRPr lang="en-US" sz="1500" dirty="0">
              <a:solidFill>
                <a:schemeClr val="tx1"/>
              </a:solidFill>
            </a:endParaRPr>
          </a:p>
          <a:p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41757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572536"/>
          </a:xfrm>
        </p:spPr>
        <p:txBody>
          <a:bodyPr>
            <a:noAutofit/>
          </a:bodyPr>
          <a:lstStyle/>
          <a:p>
            <a:r>
              <a:rPr lang="en-US" sz="3200" dirty="0" smtClean="0"/>
              <a:t>Ship Ann Passenger Writing Rubric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7732295"/>
              </p:ext>
            </p:extLst>
          </p:nvPr>
        </p:nvGraphicFramePr>
        <p:xfrm>
          <a:off x="533399" y="1676398"/>
          <a:ext cx="8077200" cy="4724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Intro and Background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Details on Charter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King’s Expectations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Interactions with others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Feelings on the Colony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Your Fate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Historical Accuracy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8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572536"/>
          </a:xfrm>
        </p:spPr>
        <p:txBody>
          <a:bodyPr>
            <a:noAutofit/>
          </a:bodyPr>
          <a:lstStyle/>
          <a:p>
            <a:r>
              <a:rPr lang="en-US" sz="3200" dirty="0" smtClean="0"/>
              <a:t>Ship Ann Passenger Writing Rubric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1806775"/>
              </p:ext>
            </p:extLst>
          </p:nvPr>
        </p:nvGraphicFramePr>
        <p:xfrm>
          <a:off x="533399" y="1676398"/>
          <a:ext cx="8077200" cy="4724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Intro and Background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Details on Charter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King’s Expectations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Interactions with others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Feelings on the Colony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Your Fate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Historical Accuracy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8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572536"/>
          </a:xfrm>
        </p:spPr>
        <p:txBody>
          <a:bodyPr>
            <a:noAutofit/>
          </a:bodyPr>
          <a:lstStyle/>
          <a:p>
            <a:r>
              <a:rPr lang="en-US" sz="3200" dirty="0" smtClean="0"/>
              <a:t>Ship Ann Passenger Writing Rubric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2386217"/>
              </p:ext>
            </p:extLst>
          </p:nvPr>
        </p:nvGraphicFramePr>
        <p:xfrm>
          <a:off x="533399" y="1676398"/>
          <a:ext cx="8077200" cy="4724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Intro and Background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Details on Charter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King’s Expectations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Interactions with others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Feelings on the Colony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Your Fate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Historical Accuracy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8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572536"/>
          </a:xfrm>
        </p:spPr>
        <p:txBody>
          <a:bodyPr>
            <a:noAutofit/>
          </a:bodyPr>
          <a:lstStyle/>
          <a:p>
            <a:r>
              <a:rPr lang="en-US" sz="3200" dirty="0" smtClean="0"/>
              <a:t>Ship Ann Passenger Writing Rubric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4733884"/>
              </p:ext>
            </p:extLst>
          </p:nvPr>
        </p:nvGraphicFramePr>
        <p:xfrm>
          <a:off x="533399" y="1676398"/>
          <a:ext cx="8077200" cy="4724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Intro and Background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Details on Charter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King’s Expectations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Interactions with others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Feelings on the Colony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Your Fate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  <a:tr h="674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Historical Accuracy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____________________/10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66" marR="38566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1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585</TotalTime>
  <Words>856</Words>
  <Application>Microsoft Office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A Georgia Colonist’s Journey</vt:lpstr>
      <vt:lpstr>A Georgia Colonist’s Journey</vt:lpstr>
      <vt:lpstr>A Georgia Colonist’s Journey</vt:lpstr>
      <vt:lpstr>A Georgia Colonist’s Journey</vt:lpstr>
      <vt:lpstr>Ship Ann Passenger Writing Rubric</vt:lpstr>
      <vt:lpstr>Ship Ann Passenger Writing Rubric</vt:lpstr>
      <vt:lpstr>Ship Ann Passenger Writing Rubric</vt:lpstr>
      <vt:lpstr>Ship Ann Passenger Writing Rubric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Georgia Colonist’s Journey</dc:title>
  <dc:creator>Szczech, Megan</dc:creator>
  <cp:lastModifiedBy>JCBOE</cp:lastModifiedBy>
  <cp:revision>14</cp:revision>
  <cp:lastPrinted>2016-09-16T13:04:36Z</cp:lastPrinted>
  <dcterms:created xsi:type="dcterms:W3CDTF">2012-08-22T17:22:02Z</dcterms:created>
  <dcterms:modified xsi:type="dcterms:W3CDTF">2016-09-16T13:16:06Z</dcterms:modified>
</cp:coreProperties>
</file>