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170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3775"/>
            <a:ext cx="4572225" cy="34188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400" cy="4102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9081614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400" cy="4102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400" cy="4102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400" cy="4102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400" cy="4102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400" cy="4102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400" cy="4102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400" cy="4102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400" cy="4102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400" cy="4102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400" cy="4102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400" cy="4102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400" cy="4102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400" cy="4102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400" cy="4102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400" cy="4102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400" cy="4102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400" cy="4102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400" cy="4102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400" cy="4102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400" cy="4102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400" cy="4102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400" cy="4102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400" cy="4102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400" cy="4102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400" cy="4102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400" cy="4102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400" cy="4102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7" name="Shape 247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400" cy="4102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3" name="Shape 25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400" cy="4102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0" name="Shape 260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400" cy="4102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6" name="Shape 266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400" cy="4102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400" cy="4102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400" cy="4102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400" cy="4102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400" cy="4102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400" cy="4102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384175" y="0"/>
            <a:ext cx="8351837" cy="2468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558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8E8FA"/>
              </a:buClr>
              <a:buSzPts val="8800"/>
              <a:buFont typeface="Arial"/>
              <a:buNone/>
            </a:pPr>
            <a:r>
              <a:rPr lang="en-US" sz="8800" b="1" i="0" u="none" strike="noStrike" cap="none">
                <a:solidFill>
                  <a:srgbClr val="E8E8FA"/>
                </a:solidFill>
                <a:latin typeface="Arial"/>
                <a:ea typeface="Arial"/>
                <a:cs typeface="Arial"/>
                <a:sym typeface="Arial"/>
              </a:rPr>
              <a:t>Trashketball!</a:t>
            </a:r>
          </a:p>
        </p:txBody>
      </p:sp>
      <p:sp>
        <p:nvSpPr>
          <p:cNvPr id="47" name="Shape 47"/>
          <p:cNvSpPr/>
          <p:nvPr/>
        </p:nvSpPr>
        <p:spPr>
          <a:xfrm>
            <a:off x="60325" y="3517900"/>
            <a:ext cx="8997950" cy="30289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8F6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rgbClr val="0808F6"/>
                </a:solidFill>
                <a:latin typeface="Arial"/>
                <a:ea typeface="Arial"/>
                <a:cs typeface="Arial"/>
                <a:sym typeface="Arial"/>
              </a:rPr>
              <a:t>Remember the rules for </a:t>
            </a:r>
          </a:p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8F6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rgbClr val="0808F6"/>
                </a:solidFill>
                <a:latin typeface="Arial"/>
                <a:ea typeface="Arial"/>
                <a:cs typeface="Arial"/>
                <a:sym typeface="Arial"/>
              </a:rPr>
              <a:t>excessive talking and </a:t>
            </a:r>
          </a:p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8F6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rgbClr val="0808F6"/>
                </a:solidFill>
                <a:latin typeface="Arial"/>
                <a:ea typeface="Arial"/>
                <a:cs typeface="Arial"/>
                <a:sym typeface="Arial"/>
              </a:rPr>
              <a:t>excessive celebration! </a:t>
            </a:r>
          </a:p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8F6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rgbClr val="0808F6"/>
                </a:solidFill>
                <a:latin typeface="Arial"/>
                <a:ea typeface="Arial"/>
                <a:cs typeface="Arial"/>
                <a:sym typeface="Arial"/>
              </a:rPr>
              <a:t>Also, no arguing with the referee!</a:t>
            </a:r>
          </a:p>
        </p:txBody>
      </p:sp>
      <p:pic>
        <p:nvPicPr>
          <p:cNvPr id="48" name="Shape 48" descr="C:\Users\cdaniel\AppData\Local\Microsoft\Windows\Temporary Internet Files\Content.IE5\DGV549S2\MC900410993[1].wm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34200" y="1524000"/>
            <a:ext cx="1790579" cy="1783745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Shape 49" descr="C:\Users\cdaniel\AppData\Local\Microsoft\Windows\Temporary Internet Files\Content.IE5\DGV549S2\MC900311060[1].wm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23937" y="1493837"/>
            <a:ext cx="1786421" cy="18490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/>
        </p:nvSpPr>
        <p:spPr>
          <a:xfrm>
            <a:off x="3440112" y="3157537"/>
            <a:ext cx="1870075" cy="1887537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Shape 107"/>
          <p:cNvSpPr txBox="1"/>
          <p:nvPr/>
        </p:nvSpPr>
        <p:spPr>
          <a:xfrm>
            <a:off x="457200" y="457200"/>
            <a:ext cx="7848600" cy="13239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first Native American newspaper was the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2057400" y="2667000"/>
            <a:ext cx="4495800" cy="26828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endParaRPr sz="4000" b="1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254000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1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Cherokee Phoenix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i="1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/>
        </p:nvSpPr>
        <p:spPr>
          <a:xfrm>
            <a:off x="914400" y="238125"/>
            <a:ext cx="7239000" cy="18780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permanent Cherokee capital was located in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Shape 114"/>
          <p:cNvSpPr txBox="1"/>
          <p:nvPr/>
        </p:nvSpPr>
        <p:spPr>
          <a:xfrm>
            <a:off x="2133600" y="2667000"/>
            <a:ext cx="4495800" cy="2867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27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</a:pPr>
            <a:endParaRPr sz="2000" b="1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254000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</a:p>
          <a:p>
            <a:pPr marL="0" marR="0" lvl="0" indent="-254000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Echota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/>
        </p:nvSpPr>
        <p:spPr>
          <a:xfrm>
            <a:off x="533400" y="179387"/>
            <a:ext cx="8001000" cy="19399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Who participated in the Treaty of Indian Springs, which ceded the last Creek lands in Georgia?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2057400" y="2667000"/>
            <a:ext cx="4572000" cy="13239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Chief William McIntosh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/>
        </p:nvSpPr>
        <p:spPr>
          <a:xfrm>
            <a:off x="609600" y="457200"/>
            <a:ext cx="7543800" cy="19383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Which discovery led to the final Indian removal from Georgia?</a:t>
            </a:r>
          </a:p>
        </p:txBody>
      </p:sp>
      <p:sp>
        <p:nvSpPr>
          <p:cNvPr id="126" name="Shape 126"/>
          <p:cNvSpPr txBox="1"/>
          <p:nvPr/>
        </p:nvSpPr>
        <p:spPr>
          <a:xfrm>
            <a:off x="1905000" y="2743200"/>
            <a:ext cx="4876800" cy="31400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endParaRPr sz="4000" b="1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254000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discovery of gold in Dahlonega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914400" y="228600"/>
            <a:ext cx="7010400" cy="19383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1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nickname was given to the forced removal of the Cherokee from Georgia?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1828800" y="2819400"/>
            <a:ext cx="5105400" cy="25304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</a:p>
          <a:p>
            <a:pPr marL="0" marR="0" lvl="0" indent="-254000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Trail of Tears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/>
        </p:nvSpPr>
        <p:spPr>
          <a:xfrm>
            <a:off x="457200" y="195262"/>
            <a:ext cx="8153400" cy="25542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From the colonial era until Reconstruction, the capital of Georgia was moved many times in response to what factor?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x="2286000" y="3200400"/>
            <a:ext cx="4495800" cy="28352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changing population center of the state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/>
        </p:nvSpPr>
        <p:spPr>
          <a:xfrm>
            <a:off x="304800" y="288925"/>
            <a:ext cx="8458200" cy="13239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Why was Louisville chosen as Georgia’s capital in 1786?</a:t>
            </a:r>
          </a:p>
        </p:txBody>
      </p:sp>
      <p:sp>
        <p:nvSpPr>
          <p:cNvPr id="144" name="Shape 144"/>
          <p:cNvSpPr txBox="1"/>
          <p:nvPr/>
        </p:nvSpPr>
        <p:spPr>
          <a:xfrm>
            <a:off x="1981200" y="2819400"/>
            <a:ext cx="4800600" cy="25288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endParaRPr sz="2400" b="1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254000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It was more centrally located.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/>
        </p:nvSpPr>
        <p:spPr>
          <a:xfrm>
            <a:off x="838200" y="457200"/>
            <a:ext cx="7543800" cy="19383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By 1860, the two largest church denominations in Georgia were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1981200" y="2819400"/>
            <a:ext cx="4724400" cy="25304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endParaRPr sz="4000" b="1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254000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Baptist &amp; </a:t>
            </a:r>
          </a:p>
          <a:p>
            <a:pPr marL="0" marR="0" lvl="0" indent="-254000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Methodist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/>
        </p:nvSpPr>
        <p:spPr>
          <a:xfrm>
            <a:off x="304800" y="152400"/>
            <a:ext cx="8534400" cy="2514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 the early 1800s, Georgia’s policy of giving land to citizens through lotteries was meant to encour</a:t>
            </a:r>
            <a:r>
              <a:rPr lang="en-US" sz="4000" b="1">
                <a:solidFill>
                  <a:srgbClr val="FFFFFF"/>
                </a:solidFill>
              </a:rPr>
              <a:t>age what? 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x="2073875" y="3161575"/>
            <a:ext cx="4572000" cy="313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endParaRPr sz="2400" b="1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254000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Encourage families to settle in the frontier (western GA)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381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Times New Roman"/>
              <a:buNone/>
            </a:pPr>
            <a:r>
              <a:rPr lang="en-US" sz="6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Who passed the Indian Removal Act?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endParaRPr sz="4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Times New Roman"/>
              <a:buChar char="•"/>
            </a:pPr>
            <a:r>
              <a:rPr lang="en-US" sz="44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Andrew Jackson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419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Times New Roman"/>
              <a:buNone/>
            </a:pPr>
            <a:r>
              <a:rPr lang="en-US" sz="66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Who was named the first president of UGA?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23320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accent2"/>
              </a:buClr>
              <a:buSzPts val="5400"/>
              <a:buFont typeface="Times New Roman"/>
              <a:buChar char="•"/>
            </a:pPr>
            <a:r>
              <a:rPr lang="en-US" sz="54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Abraham Baldwin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/>
        </p:nvSpPr>
        <p:spPr>
          <a:xfrm>
            <a:off x="228600" y="304800"/>
            <a:ext cx="8686800" cy="25542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Who was the Chief Justice of the US Supreme Court who ruled that Cherokee territory was not subject to state law?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x="2286000" y="3352800"/>
            <a:ext cx="4572000" cy="25304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endParaRPr sz="4000" b="1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254000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John Marshall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/>
        </p:nvSpPr>
        <p:spPr>
          <a:xfrm>
            <a:off x="152400" y="228600"/>
            <a:ext cx="8839200" cy="19383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Methodist church used what to spread the word to families on the frontier? 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1219200" y="3505200"/>
            <a:ext cx="6934200" cy="708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Circuit Riders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Shape 17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81362" y="484187"/>
            <a:ext cx="1737437" cy="2429001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Shape 180"/>
          <p:cNvSpPr txBox="1"/>
          <p:nvPr/>
        </p:nvSpPr>
        <p:spPr>
          <a:xfrm>
            <a:off x="5861050" y="246062"/>
            <a:ext cx="895350" cy="7778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500"/>
              <a:buFont typeface="Arial"/>
              <a:buNone/>
            </a:pPr>
            <a:r>
              <a:rPr lang="en-US" sz="45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18</a:t>
            </a:r>
          </a:p>
        </p:txBody>
      </p:sp>
      <p:sp>
        <p:nvSpPr>
          <p:cNvPr id="181" name="Shape 181"/>
          <p:cNvSpPr txBox="1"/>
          <p:nvPr/>
        </p:nvSpPr>
        <p:spPr>
          <a:xfrm>
            <a:off x="381000" y="134937"/>
            <a:ext cx="8458200" cy="31400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Who was the chief of the Cherokees who took a petition to Congress protesting the Cherokee removal from their land?</a:t>
            </a:r>
          </a:p>
        </p:txBody>
      </p:sp>
      <p:sp>
        <p:nvSpPr>
          <p:cNvPr id="182" name="Shape 182"/>
          <p:cNvSpPr txBox="1"/>
          <p:nvPr/>
        </p:nvSpPr>
        <p:spPr>
          <a:xfrm>
            <a:off x="2209800" y="3657600"/>
            <a:ext cx="4800600" cy="25304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endParaRPr sz="4000" b="1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254000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John Ross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/>
        </p:nvSpPr>
        <p:spPr>
          <a:xfrm>
            <a:off x="381000" y="304800"/>
            <a:ext cx="8382000" cy="19383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Who was the military leader who forced the Cherokees to move west to Oklahoma?</a:t>
            </a:r>
          </a:p>
        </p:txBody>
      </p:sp>
      <p:sp>
        <p:nvSpPr>
          <p:cNvPr id="188" name="Shape 188"/>
          <p:cNvSpPr txBox="1"/>
          <p:nvPr/>
        </p:nvSpPr>
        <p:spPr>
          <a:xfrm>
            <a:off x="2133600" y="2667000"/>
            <a:ext cx="4495800" cy="25304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endParaRPr sz="4000" b="1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254000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Winfield Scott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/>
        </p:nvSpPr>
        <p:spPr>
          <a:xfrm>
            <a:off x="304800" y="304800"/>
            <a:ext cx="8382000" cy="31702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Who was the Creek leader in the Oconee War between the Creek and the Georgia pioneers? (He also signed the Treaty of New York)</a:t>
            </a:r>
          </a:p>
        </p:txBody>
      </p:sp>
      <p:sp>
        <p:nvSpPr>
          <p:cNvPr id="194" name="Shape 194"/>
          <p:cNvSpPr txBox="1"/>
          <p:nvPr/>
        </p:nvSpPr>
        <p:spPr>
          <a:xfrm>
            <a:off x="2019300" y="3886200"/>
            <a:ext cx="4953000" cy="16319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Alexander </a:t>
            </a:r>
          </a:p>
          <a:p>
            <a:pPr marL="0" marR="0" lvl="0" indent="-254000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McGillivray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/>
        </p:nvSpPr>
        <p:spPr>
          <a:xfrm>
            <a:off x="381000" y="288925"/>
            <a:ext cx="8382000" cy="13239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After the Revolutionary War, what were Georgia’s major crops?</a:t>
            </a:r>
          </a:p>
        </p:txBody>
      </p:sp>
      <p:sp>
        <p:nvSpPr>
          <p:cNvPr id="200" name="Shape 200"/>
          <p:cNvSpPr txBox="1"/>
          <p:nvPr/>
        </p:nvSpPr>
        <p:spPr>
          <a:xfrm>
            <a:off x="1981200" y="2743200"/>
            <a:ext cx="4648200" cy="16319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Cotton </a:t>
            </a:r>
          </a:p>
          <a:p>
            <a:pPr marL="0" marR="0" lvl="0" indent="-254000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&amp; Tobacco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/>
        </p:nvSpPr>
        <p:spPr>
          <a:xfrm>
            <a:off x="381000" y="3124200"/>
            <a:ext cx="8382000" cy="7016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Shape 206"/>
          <p:cNvSpPr txBox="1"/>
          <p:nvPr/>
        </p:nvSpPr>
        <p:spPr>
          <a:xfrm>
            <a:off x="914400" y="166687"/>
            <a:ext cx="7315200" cy="13239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national “symbol” came out of the War of 1812?</a:t>
            </a:r>
          </a:p>
        </p:txBody>
      </p:sp>
      <p:sp>
        <p:nvSpPr>
          <p:cNvPr id="207" name="Shape 207"/>
          <p:cNvSpPr txBox="1"/>
          <p:nvPr/>
        </p:nvSpPr>
        <p:spPr>
          <a:xfrm>
            <a:off x="914400" y="2819400"/>
            <a:ext cx="7315200" cy="16462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“The Star-Spangled Banner”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/>
        </p:nvSpPr>
        <p:spPr>
          <a:xfrm>
            <a:off x="533400" y="381000"/>
            <a:ext cx="8077200" cy="24923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How did the cotton gin influence the growth of slavery in the South?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Shape 213"/>
          <p:cNvSpPr txBox="1"/>
          <p:nvPr/>
        </p:nvSpPr>
        <p:spPr>
          <a:xfrm>
            <a:off x="1905000" y="3276600"/>
            <a:ext cx="5143500" cy="24923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>
                <a:solidFill>
                  <a:srgbClr val="FFFFFF"/>
                </a:solidFill>
              </a:rPr>
              <a:t>More workers were needed to pick the cotton in the field.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/>
        </p:nvSpPr>
        <p:spPr>
          <a:xfrm>
            <a:off x="381000" y="457200"/>
            <a:ext cx="8382000" cy="19383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Why did Georgia give up land claims in what is now Mississippi and Alabama?</a:t>
            </a:r>
          </a:p>
        </p:txBody>
      </p:sp>
      <p:sp>
        <p:nvSpPr>
          <p:cNvPr id="219" name="Shape 219"/>
          <p:cNvSpPr txBox="1"/>
          <p:nvPr/>
        </p:nvSpPr>
        <p:spPr>
          <a:xfrm>
            <a:off x="381000" y="2743200"/>
            <a:ext cx="8382000" cy="28781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federal government paid millions to settle the Yazoo Land Fraud and disputed Georgia’s right to land.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/>
          <p:nvPr/>
        </p:nvSpPr>
        <p:spPr>
          <a:xfrm>
            <a:off x="228600" y="609600"/>
            <a:ext cx="8610600" cy="19383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replaced the Headright system as the way of giving out land? </a:t>
            </a:r>
          </a:p>
        </p:txBody>
      </p:sp>
      <p:sp>
        <p:nvSpPr>
          <p:cNvPr id="225" name="Shape 225"/>
          <p:cNvSpPr txBox="1"/>
          <p:nvPr/>
        </p:nvSpPr>
        <p:spPr>
          <a:xfrm>
            <a:off x="1219200" y="3733800"/>
            <a:ext cx="6781800" cy="708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Land Lotteries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/>
        </p:nvSpPr>
        <p:spPr>
          <a:xfrm>
            <a:off x="3440112" y="3157537"/>
            <a:ext cx="1870075" cy="1887537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Shape 61"/>
          <p:cNvSpPr txBox="1"/>
          <p:nvPr/>
        </p:nvSpPr>
        <p:spPr>
          <a:xfrm>
            <a:off x="381000" y="3124200"/>
            <a:ext cx="8382000" cy="7016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Shape 62"/>
          <p:cNvSpPr txBox="1"/>
          <p:nvPr/>
        </p:nvSpPr>
        <p:spPr>
          <a:xfrm>
            <a:off x="762000" y="152400"/>
            <a:ext cx="7543800" cy="18780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was the purpose of the Headright System</a:t>
            </a:r>
            <a:r>
              <a:rPr lang="en-US" sz="4000" b="1" i="1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i="1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Shape 63"/>
          <p:cNvSpPr txBox="1"/>
          <p:nvPr/>
        </p:nvSpPr>
        <p:spPr>
          <a:xfrm>
            <a:off x="1905000" y="2819400"/>
            <a:ext cx="4953000" cy="2667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50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  <a:p>
            <a:pPr marL="0" marR="0" lvl="0" indent="-254000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It distributed Indian lands to the new settlers.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7200"/>
              <a:buFont typeface="Times New Roman"/>
              <a:buNone/>
            </a:pPr>
            <a:r>
              <a:rPr lang="en-US" sz="72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Name the third state capital of Georgia.</a:t>
            </a:r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accent2"/>
              </a:buClr>
              <a:buSzPts val="5400"/>
              <a:buFont typeface="Times New Roman"/>
              <a:buChar char="•"/>
            </a:pPr>
            <a:r>
              <a:rPr lang="en-US" sz="54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Louisville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/>
          <p:nvPr/>
        </p:nvSpPr>
        <p:spPr>
          <a:xfrm>
            <a:off x="381000" y="322262"/>
            <a:ext cx="8305800" cy="13239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Who was involved in the Oconee War?</a:t>
            </a:r>
          </a:p>
        </p:txBody>
      </p:sp>
      <p:sp>
        <p:nvSpPr>
          <p:cNvPr id="237" name="Shape 237"/>
          <p:cNvSpPr txBox="1"/>
          <p:nvPr/>
        </p:nvSpPr>
        <p:spPr>
          <a:xfrm>
            <a:off x="1905000" y="2743200"/>
            <a:ext cx="4876800" cy="31400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endParaRPr sz="4000" b="1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254000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Settlers and the Creek Indians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/>
          <p:nvPr/>
        </p:nvSpPr>
        <p:spPr>
          <a:xfrm>
            <a:off x="3440112" y="3157537"/>
            <a:ext cx="1870075" cy="1887537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Shape 243"/>
          <p:cNvSpPr txBox="1"/>
          <p:nvPr/>
        </p:nvSpPr>
        <p:spPr>
          <a:xfrm>
            <a:off x="228600" y="228600"/>
            <a:ext cx="8686800" cy="31400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Name the inventions that contributed directly to the industrialization of the United States during the period of westward expansion.</a:t>
            </a:r>
          </a:p>
        </p:txBody>
      </p:sp>
      <p:sp>
        <p:nvSpPr>
          <p:cNvPr id="244" name="Shape 244"/>
          <p:cNvSpPr txBox="1"/>
          <p:nvPr/>
        </p:nvSpPr>
        <p:spPr>
          <a:xfrm>
            <a:off x="2133600" y="4073525"/>
            <a:ext cx="4724400" cy="13239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Cotton gin and mechanical reaper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/>
          <p:nvPr/>
        </p:nvSpPr>
        <p:spPr>
          <a:xfrm>
            <a:off x="533400" y="457200"/>
            <a:ext cx="8001000" cy="13239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two major Indian tribes in Georgia were</a:t>
            </a:r>
          </a:p>
        </p:txBody>
      </p:sp>
      <p:sp>
        <p:nvSpPr>
          <p:cNvPr id="250" name="Shape 250"/>
          <p:cNvSpPr txBox="1"/>
          <p:nvPr/>
        </p:nvSpPr>
        <p:spPr>
          <a:xfrm>
            <a:off x="2057400" y="2667000"/>
            <a:ext cx="4572000" cy="13239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Creeks and Cherokees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/>
          <p:nvPr/>
        </p:nvSpPr>
        <p:spPr>
          <a:xfrm>
            <a:off x="381000" y="3124200"/>
            <a:ext cx="8382000" cy="7016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Shape 256"/>
          <p:cNvSpPr txBox="1"/>
          <p:nvPr/>
        </p:nvSpPr>
        <p:spPr>
          <a:xfrm>
            <a:off x="381000" y="330200"/>
            <a:ext cx="8305800" cy="25542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All the trails along which the Indians were taken ended in the Indian Territory, which is mainly in the present-day state of</a:t>
            </a:r>
          </a:p>
        </p:txBody>
      </p:sp>
      <p:sp>
        <p:nvSpPr>
          <p:cNvPr id="257" name="Shape 257"/>
          <p:cNvSpPr txBox="1"/>
          <p:nvPr/>
        </p:nvSpPr>
        <p:spPr>
          <a:xfrm>
            <a:off x="2057400" y="3962400"/>
            <a:ext cx="4953000" cy="708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Oklahoma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/>
          <p:nvPr/>
        </p:nvSpPr>
        <p:spPr>
          <a:xfrm>
            <a:off x="304800" y="350837"/>
            <a:ext cx="8610600" cy="31702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Between 1805 and 1832, Georgia gave away 30 million acres of land west of the Oconee River.  What methods were used to distribute the land?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304800" y="4267200"/>
            <a:ext cx="8610600" cy="16319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Headright System and Land</a:t>
            </a:r>
          </a:p>
          <a:p>
            <a:pPr marL="0" marR="0" lvl="0" indent="-254000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Lottery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/>
          <p:nvPr/>
        </p:nvSpPr>
        <p:spPr>
          <a:xfrm>
            <a:off x="533400" y="304800"/>
            <a:ext cx="7848600" cy="19383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was the most damaging result of the Yazoo Land Fraud in Georgia?</a:t>
            </a:r>
          </a:p>
        </p:txBody>
      </p:sp>
      <p:sp>
        <p:nvSpPr>
          <p:cNvPr id="269" name="Shape 269"/>
          <p:cNvSpPr txBox="1"/>
          <p:nvPr/>
        </p:nvSpPr>
        <p:spPr>
          <a:xfrm>
            <a:off x="533400" y="3713162"/>
            <a:ext cx="7848600" cy="19383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Georgia lost the lands of present day Mississippi and Alabama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381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Times New Roman"/>
              <a:buNone/>
            </a:pPr>
            <a:r>
              <a:rPr lang="en-US" sz="6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was the original name of UGA? 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 strike="noStrike" cap="none">
              <a:solidFill>
                <a:schemeClr val="accen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Times New Roman"/>
              <a:buChar char="•"/>
            </a:pPr>
            <a:r>
              <a:rPr lang="en-US" sz="48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Franklin College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/>
        </p:nvSpPr>
        <p:spPr>
          <a:xfrm>
            <a:off x="3440112" y="3157537"/>
            <a:ext cx="1870075" cy="1887537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Shape 75"/>
          <p:cNvSpPr txBox="1"/>
          <p:nvPr/>
        </p:nvSpPr>
        <p:spPr>
          <a:xfrm>
            <a:off x="450850" y="304800"/>
            <a:ext cx="7848600" cy="22463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77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scandal took place when Georgia’s governor and some legislators were bribed to sell 50 million acres of public land to private developers at less than two cents an acre?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1905000" y="2819400"/>
            <a:ext cx="4876800" cy="25304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endParaRPr sz="4000" b="1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254000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Yazoo Land Fraud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/>
        </p:nvSpPr>
        <p:spPr>
          <a:xfrm>
            <a:off x="3440112" y="3157537"/>
            <a:ext cx="1870075" cy="1887537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 txBox="1"/>
          <p:nvPr/>
        </p:nvSpPr>
        <p:spPr>
          <a:xfrm>
            <a:off x="914400" y="274637"/>
            <a:ext cx="7315200" cy="18780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was the original name of Atlanta?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Shape 83"/>
          <p:cNvSpPr txBox="1"/>
          <p:nvPr/>
        </p:nvSpPr>
        <p:spPr>
          <a:xfrm>
            <a:off x="2743200" y="3408362"/>
            <a:ext cx="3657600" cy="13858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endParaRPr sz="2400" b="1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254000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Terminus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/>
        </p:nvSpPr>
        <p:spPr>
          <a:xfrm>
            <a:off x="228600" y="152400"/>
            <a:ext cx="8534400" cy="17541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most important mechanical invention to Georgia’s economy in the early 1800s was the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2362200" y="2743200"/>
            <a:ext cx="4572000" cy="25304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endParaRPr sz="4000" b="1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254000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cotton gin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391250" y="-12"/>
            <a:ext cx="8229600" cy="1143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>
                <a:solidFill>
                  <a:srgbClr val="0000FF"/>
                </a:solidFill>
              </a:rPr>
              <a:t>How did Andrew Jackson influence the removal of the Creeks and also the Cherokees from Georgia? 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2331900"/>
            <a:ext cx="8229600" cy="45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>
                <a:solidFill>
                  <a:srgbClr val="0000FF"/>
                </a:solidFill>
              </a:rPr>
              <a:t>He fought against the Creeks in the Creek War which forced them out of Georgia. </a:t>
            </a:r>
          </a:p>
          <a:p>
            <a:pPr lvl="0">
              <a:spcBef>
                <a:spcPts val="0"/>
              </a:spcBef>
              <a:buNone/>
            </a:pPr>
            <a:endParaRPr>
              <a:solidFill>
                <a:srgbClr val="0000FF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-US">
                <a:solidFill>
                  <a:srgbClr val="0000FF"/>
                </a:solidFill>
              </a:rPr>
              <a:t> After the gold rush, he signed the Indian Removal Act which lead to the Trail of Tears for the Cherokee.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/>
        </p:nvSpPr>
        <p:spPr>
          <a:xfrm>
            <a:off x="685800" y="304800"/>
            <a:ext cx="7848600" cy="19383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was </a:t>
            </a:r>
            <a:r>
              <a:rPr lang="en-US" sz="4000" b="1">
                <a:solidFill>
                  <a:srgbClr val="FFFFFF"/>
                </a:solidFill>
              </a:rPr>
              <a:t>Sequoyah’s </a:t>
            </a: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major contribution to the Cherokee culture?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1981200" y="2743200"/>
            <a:ext cx="4724400" cy="31400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He developed a syllabary so the Cherokee could have a written language.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0000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AAAAA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728</Words>
  <Application>Microsoft Office PowerPoint</Application>
  <PresentationFormat>On-screen Show (4:3)</PresentationFormat>
  <Paragraphs>108</Paragraphs>
  <Slides>36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Default Design</vt:lpstr>
      <vt:lpstr>PowerPoint Presentation</vt:lpstr>
      <vt:lpstr>Who was named the first president of UGA?</vt:lpstr>
      <vt:lpstr>PowerPoint Presentation</vt:lpstr>
      <vt:lpstr>What was the original name of UGA? </vt:lpstr>
      <vt:lpstr>PowerPoint Presentation</vt:lpstr>
      <vt:lpstr>PowerPoint Presentation</vt:lpstr>
      <vt:lpstr>PowerPoint Presentation</vt:lpstr>
      <vt:lpstr>How did Andrew Jackson influence the removal of the Creeks and also the Cherokees from Georgia?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Who passed the Indian Removal Act?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Name the third state capital of Georgia.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cdaniel</dc:creator>
  <cp:lastModifiedBy>cdaniel</cp:lastModifiedBy>
  <cp:revision>1</cp:revision>
  <dcterms:modified xsi:type="dcterms:W3CDTF">2017-11-28T20:36:46Z</dcterms:modified>
</cp:coreProperties>
</file>