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embeddedFontLst>
    <p:embeddedFont>
      <p:font typeface="Candara" panose="020E0502030303020204" pitchFamily="34" charset="0"/>
      <p:regular r:id="rId44"/>
      <p:bold r:id="rId45"/>
      <p:italic r:id="rId46"/>
      <p:boldItalic r:id="rId4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4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74926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Shape 2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Shape 3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Shape 3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Shape 3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0" name="Shape 20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1" name="Shape 21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ctr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ctr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ctr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0" name="Shape 120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1" name="Shape 121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2" name="Shape 122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3" name="Shape 123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4" name="Shape 124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5" name="Shape 125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6047438" y="4203592"/>
            <a:ext cx="2876429" cy="714026"/>
          </a:xfrm>
          <a:custGeom>
            <a:avLst/>
            <a:gdLst/>
            <a:ahLst/>
            <a:cxnLst/>
            <a:rect l="0" t="0" r="0" b="0"/>
            <a:pathLst>
              <a:path w="2706" h="640" extrusionOk="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2619320" y="4075290"/>
            <a:ext cx="5544515" cy="850138"/>
          </a:xfrm>
          <a:custGeom>
            <a:avLst/>
            <a:gdLst/>
            <a:ahLst/>
            <a:cxnLst/>
            <a:rect l="0" t="0" r="0" b="0"/>
            <a:pathLst>
              <a:path w="5216" h="762" extrusionOk="0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1" name="Shape 41"/>
          <p:cNvSpPr/>
          <p:nvPr/>
        </p:nvSpPr>
        <p:spPr>
          <a:xfrm>
            <a:off x="2828728" y="4087562"/>
            <a:ext cx="5467980" cy="774272"/>
          </a:xfrm>
          <a:custGeom>
            <a:avLst/>
            <a:gdLst/>
            <a:ahLst/>
            <a:cxnLst/>
            <a:rect l="0" t="0" r="0" b="0"/>
            <a:pathLst>
              <a:path w="5144" h="694" extrusionOk="0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5609489" y="4074174"/>
            <a:ext cx="3308000" cy="651549"/>
          </a:xfrm>
          <a:custGeom>
            <a:avLst/>
            <a:gdLst/>
            <a:ahLst/>
            <a:cxnLst/>
            <a:rect l="0" t="0" r="0" b="0"/>
            <a:pathLst>
              <a:path w="3112" h="584" extrusionOk="0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211665" y="4058555"/>
            <a:ext cx="8723376" cy="1329874"/>
          </a:xfrm>
          <a:custGeom>
            <a:avLst/>
            <a:gdLst/>
            <a:ahLst/>
            <a:cxnLst/>
            <a:rect l="0" t="0" r="0" b="0"/>
            <a:pathLst>
              <a:path w="8196" h="1192" extrusionOk="0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302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2" name="Shape 72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3" name="Shape 73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grpSp>
        <p:nvGrpSpPr>
          <p:cNvPr id="87" name="Shape 87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88" name="Shape 88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2" name="Shape 9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68300" algn="l" rtl="0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55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97" name="Shape 97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98" name="Shape 98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9" name="Shape 99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0" name="Shape 100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sz="2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2286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stA="30000" endPos="30000" dist="5000" dir="5400000" sy="-100000" algn="bl" rotWithShape="0"/>
          </a:effectLst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1D2FE"/>
              </a:gs>
              <a:gs pos="100000">
                <a:srgbClr val="81D2FE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" name="Shape 7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8" name="Shape 8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/>
              <a:rect l="0" t="0" r="0" b="0"/>
              <a:pathLst>
                <a:path w="2706" h="640" extrusionOk="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/>
              <a:rect l="0" t="0" r="0" b="0"/>
              <a:pathLst>
                <a:path w="5216" h="762" extrusionOk="0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/>
              <a:rect l="0" t="0" r="0" b="0"/>
              <a:pathLst>
                <a:path w="5144" h="694" extrusionOk="0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/>
              <a:rect l="0" t="0" r="0" b="0"/>
              <a:pathLst>
                <a:path w="3112" h="584" extrusionOk="0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9525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/>
              <a:rect l="0" t="0" r="0" b="0"/>
              <a:pathLst>
                <a:path w="8196" h="1192" extrusionOk="0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0" marR="0" lvl="1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0" marR="0" lvl="2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0" marR="0" lvl="3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0" marR="0" lvl="4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0" marR="0" lvl="5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0" marR="0" lvl="6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0" marR="0" lvl="7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0" marR="0" lvl="8" indent="0" algn="ctr" rtl="0">
              <a:spcBef>
                <a:spcPts val="0"/>
              </a:spcBef>
              <a:buNone/>
              <a:defRPr sz="1000" b="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  <a:defRPr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marL="914400" marR="0" lvl="1" indent="-36830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∗"/>
              <a:defRPr sz="2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∗"/>
              <a:defRPr sz="2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∗"/>
              <a:defRPr sz="1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∗"/>
              <a:defRPr sz="1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marL="2743200" marR="0" lvl="5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marL="3200400" marR="0" lvl="6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marL="3657600" marR="0" lvl="7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marL="4114800" marR="0" lvl="8" indent="-317500" algn="l" rtl="0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∗"/>
              <a:defRPr sz="1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85800" y="1600200"/>
            <a:ext cx="77724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40"/>
              <a:buFont typeface="Candara"/>
              <a:buNone/>
            </a:pPr>
            <a:r>
              <a:rPr lang="en-US" sz="5040" b="1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Trashketball Review</a:t>
            </a:r>
            <a:br>
              <a:rPr lang="en-US" sz="5040" b="1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lang="en-US" sz="5040" b="1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/>
            </a:r>
            <a:br>
              <a:rPr lang="en-US" sz="5040" b="1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Federal, State, and Local Governments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pic>
        <p:nvPicPr>
          <p:cNvPr id="133" name="Shape 133" descr="http://cdn.hsmemes.com/2012/4/25/b0fddced0558a779e516f21be1c7fe2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9700" y="163582"/>
            <a:ext cx="6324600" cy="6530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2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600"/>
              <a:t>Amendments</a:t>
            </a:r>
            <a:endParaRPr sz="3600"/>
          </a:p>
        </p:txBody>
      </p:sp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are changes to the constitution called?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Twenty-One Years Old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How old do you have to be to serve in the State House of Representatives?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Noto Sans Symbols"/>
              <a:buChar char="∗"/>
            </a:pPr>
            <a:r>
              <a:rPr lang="en-US" sz="4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Governor and LG</a:t>
            </a:r>
            <a:endParaRPr sz="40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Which two GA leaders are elected in separate elections?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152400" y="2438400"/>
            <a:ext cx="8991600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6263" marR="0" lvl="1" indent="-274319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∗"/>
            </a:pPr>
            <a:r>
              <a:rPr lang="en-US"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Introduction, drafting, committee, floor, governor</a:t>
            </a:r>
            <a:endParaRPr sz="40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576263" marR="0" lvl="1" indent="-274319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∗"/>
            </a:pPr>
            <a:r>
              <a:rPr lang="en-US"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Drafting, introduction, floor, committee, governor</a:t>
            </a:r>
            <a:endParaRPr sz="40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576263" marR="0" lvl="1" indent="-274319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∗"/>
            </a:pPr>
            <a:r>
              <a:rPr lang="en-US"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Introduction, governor, drafting, committee, floor</a:t>
            </a:r>
            <a:endParaRPr sz="40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576263" marR="0" lvl="1" indent="-274319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∗"/>
            </a:pPr>
            <a:r>
              <a:rPr lang="en-US" sz="2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Drafting, introduction, committee, floor, governor</a:t>
            </a:r>
            <a:endParaRPr sz="40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1219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Which order is correct for the bill cycle?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457200" y="5334000"/>
            <a:ext cx="83058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rPr>
              <a:t>Drafting, introduction, committee, floor, governor</a:t>
            </a:r>
            <a:endParaRPr sz="4000" b="0" i="0" u="none" strike="noStrike" cap="none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Twenty-Five Years Old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How old do you have to be in order to serve in the State Senate?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jury for adults. Judge for juveniles.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separate facilities.</a:t>
            </a:r>
            <a:endParaRPr/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Juvenile is more lenient. </a:t>
            </a: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marL="274320" marR="0" lvl="0" indent="-27432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More rights as a juvenile. </a:t>
            </a: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Explain the differences between the adult and the juvenile justice system.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Thirty Years Old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How old do you have to be in order to be Governor?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∗"/>
            </a:pPr>
            <a:r>
              <a:rPr lang="en-US" sz="3600"/>
              <a:t>Court of Appeals and Supreme Court</a:t>
            </a:r>
            <a:endParaRPr sz="36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Which Judicial court hears appeals of trials?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∗"/>
            </a:pPr>
            <a:r>
              <a:rPr lang="en-US" sz="3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defendant</a:t>
            </a:r>
            <a:endParaRPr sz="36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is the person called who is being accused of a crime?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Sign it, Veto it, or “Sit on it” (Take no Action)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are the three options that a President or Governor has when presented with a bill?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Two Years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are the term lengths for State Senate &amp; State House of Representatives?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Executive, Legislative, and Judicial 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are the three branches of government?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Eighteen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How old do citizens have to be in order to vote?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867829" y="3491092"/>
            <a:ext cx="7408200" cy="3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Special Purpose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0" y="528950"/>
            <a:ext cx="8872200" cy="12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0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School Boards, Police Departments, Public Libraries and MARTA are all examples of _______  _______ Administrations.</a:t>
            </a:r>
            <a:endParaRPr sz="30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Noto Sans Symbols"/>
              <a:buChar char="∗"/>
            </a:pPr>
            <a:r>
              <a:rPr lang="en-US"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159</a:t>
            </a:r>
            <a:endParaRPr sz="4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How many counties are in the state of Georgia?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Legislative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Which branch of government makes laws?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Judicial Branch</a:t>
            </a:r>
            <a:endParaRPr sz="5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Which branch of government ensures justice and interprets the laws?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Noto Sans Symbols"/>
              <a:buChar char="∗"/>
            </a:pPr>
            <a:r>
              <a:rPr lang="en-US"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Adjudicatory </a:t>
            </a:r>
            <a:endParaRPr sz="4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7630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type of hearing happens when a judge determines the guilt of a juvenile?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Noto Sans Symbols"/>
              <a:buChar char="∗"/>
            </a:pPr>
            <a:r>
              <a:rPr lang="en-US" sz="36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Capital Crimes</a:t>
            </a:r>
            <a:endParaRPr sz="36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type of crimes can be punishable by death?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Noto Sans Symbols"/>
              <a:buChar char="∗"/>
            </a:pPr>
            <a:r>
              <a:rPr lang="en-US"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Political Parties</a:t>
            </a:r>
            <a:endParaRPr sz="4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296" name="Shape 29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Republican and Democrat are example of what?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Noto Sans Symbols"/>
              <a:buChar char="∗"/>
            </a:pPr>
            <a:r>
              <a:rPr lang="en-US"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Supreme Court, 9</a:t>
            </a:r>
            <a:endParaRPr sz="4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is the highest court in the state of Georgia? How many members?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General Assembly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is the name of Georgia’s legislative branch?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∗"/>
            </a:pPr>
            <a:r>
              <a:rPr lang="en-US" sz="2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GA Constitution</a:t>
            </a:r>
            <a:endParaRPr sz="2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228600" y="457200"/>
            <a:ext cx="87630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document was originally written in 1777 and revised in 1983 for the state of Georgia?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11</a:t>
            </a:r>
            <a:endParaRPr sz="5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How many articles does the GA Constitution have?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Char char="∗"/>
            </a:pPr>
            <a:r>
              <a:rPr lang="en-US" sz="4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Governor</a:t>
            </a:r>
            <a:endParaRPr sz="48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Who is the lead executive in Georgia’s government?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Noto Sans Symbols"/>
              <a:buChar char="∗"/>
            </a:pPr>
            <a:r>
              <a:rPr lang="en-US" sz="4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Seven Deadly Sins</a:t>
            </a:r>
            <a:endParaRPr sz="4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6868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type of delinquent acts can result in the juvenile being tried as an adult?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Char char="∗"/>
            </a:pPr>
            <a:r>
              <a:rPr lang="en-US" sz="4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Checks and Balances</a:t>
            </a:r>
            <a:endParaRPr sz="48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32" name="Shape 332"/>
          <p:cNvSpPr txBox="1">
            <a:spLocks noGrp="1"/>
          </p:cNvSpPr>
          <p:nvPr>
            <p:ph type="title"/>
          </p:nvPr>
        </p:nvSpPr>
        <p:spPr>
          <a:xfrm>
            <a:off x="98738" y="228600"/>
            <a:ext cx="9067800" cy="14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ndara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The system in place to ensure that no branch of government gains too much power is known as what? </a:t>
            </a:r>
            <a:endParaRPr sz="36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Speaker of the House</a:t>
            </a:r>
            <a:endParaRPr sz="5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Who is the leader of the House of Representatives?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622392" y="2625542"/>
            <a:ext cx="74082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600"/>
              <a:t>Juvenile</a:t>
            </a:r>
            <a:endParaRPr sz="3600"/>
          </a:p>
        </p:txBody>
      </p:sp>
      <p:sp>
        <p:nvSpPr>
          <p:cNvPr id="344" name="Shape 34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level of judge in Georgia is not chosen by the people?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Noto Sans Symbols"/>
              <a:buChar char="∗"/>
            </a:pPr>
            <a:r>
              <a:rPr lang="en-US" sz="4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An act committed by a juvenile that would not be considered a crime by an adult. </a:t>
            </a:r>
            <a:endParaRPr sz="40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is an unruly act? 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Conference </a:t>
            </a:r>
            <a:endParaRPr sz="54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type of committees are made up of both houses? </a:t>
            </a:r>
            <a:endParaRPr sz="4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Char char="∗"/>
            </a:pPr>
            <a:r>
              <a:rPr lang="en-US" sz="4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Grand Jury</a:t>
            </a:r>
            <a:endParaRPr sz="48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8686800" cy="1362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ndara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Which group of citizens determines in the pre-trial process if there is enough evidence for an indictment? </a:t>
            </a:r>
            <a:endParaRPr sz="36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Two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How many consecutive terms can a President or Governor serve?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Noto Sans Symbols"/>
              <a:buChar char="∗"/>
            </a:pPr>
            <a:r>
              <a:rPr lang="en-US" sz="48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Civil Law</a:t>
            </a:r>
            <a:endParaRPr sz="48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ndara"/>
              <a:buNone/>
            </a:pPr>
            <a:r>
              <a:rPr lang="en-US" sz="48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Which type of law deals with disputes between citizens? </a:t>
            </a:r>
            <a:endParaRPr sz="48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Char char="∗"/>
            </a:pPr>
            <a:r>
              <a:rPr lang="en-US" sz="32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An election where candidates are selected to run for major offices from each political parties.</a:t>
            </a:r>
            <a:endParaRPr sz="32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374" name="Shape 374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ndara"/>
              <a:buNone/>
            </a:pPr>
            <a:r>
              <a:rPr lang="en-US" sz="54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is a primary election? </a:t>
            </a:r>
            <a:endParaRPr sz="54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Noto Sans Symbols"/>
              <a:buChar char="∗"/>
            </a:pPr>
            <a:r>
              <a:rPr lang="en-US" sz="4000" b="0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Standing</a:t>
            </a:r>
            <a:endParaRPr sz="4000" b="0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type of committees are always present in legislation?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Senate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The Lieutenant Governor serves as the presiding officer in the Georgia ___________.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County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249675" y="457200"/>
            <a:ext cx="8672400" cy="12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6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Given the following definition, identify the term it defines:</a:t>
            </a:r>
            <a:br>
              <a:rPr lang="en-US" sz="36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</a:br>
            <a:r>
              <a:rPr lang="en-US" sz="3600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A legal subdivision of the state</a:t>
            </a:r>
            <a:endParaRPr sz="3600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A Municipality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What is a city with its own government called?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marR="0" lvl="0" indent="-27432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Noto Sans Symbols"/>
              <a:buChar char="∗"/>
            </a:pPr>
            <a:r>
              <a:rPr lang="en-US" sz="5400" b="1" i="0" u="none" strike="noStrike" cap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  <a:t>Education</a:t>
            </a:r>
            <a:endParaRPr sz="5400" b="1" i="0" u="none" strike="noStrike" cap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959"/>
              <a:buFont typeface="Candara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The State School Superintendent is the head of Georgia’s Department of ___________. </a:t>
            </a:r>
            <a:endParaRPr sz="3959" b="0" i="0" u="none" strike="noStrike" cap="none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veform">
  <a:themeElements>
    <a:clrScheme name="Waveform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On-screen Show (4:3)</PresentationFormat>
  <Paragraphs>88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Candara</vt:lpstr>
      <vt:lpstr>Noto Sans Symbols</vt:lpstr>
      <vt:lpstr>Waveform</vt:lpstr>
      <vt:lpstr>Trashketball Review  Federal, State, and Local Governments</vt:lpstr>
      <vt:lpstr>What are the term lengths for State Senate &amp; State House of Representatives?</vt:lpstr>
      <vt:lpstr>What is the name of Georgia’s legislative branch?</vt:lpstr>
      <vt:lpstr>How many consecutive terms can a President or Governor serve?</vt:lpstr>
      <vt:lpstr>What type of committees are always present in legislation?</vt:lpstr>
      <vt:lpstr>The Lieutenant Governor serves as the presiding officer in the Georgia ___________.</vt:lpstr>
      <vt:lpstr>Given the following definition, identify the term it defines: A legal subdivision of the state</vt:lpstr>
      <vt:lpstr>What is a city with its own government called?</vt:lpstr>
      <vt:lpstr>The State School Superintendent is the head of Georgia’s Department of ___________. </vt:lpstr>
      <vt:lpstr>What are changes to the constitution called? </vt:lpstr>
      <vt:lpstr>How old do you have to be to serve in the State House of Representatives?</vt:lpstr>
      <vt:lpstr>Which two GA leaders are elected in separate elections?</vt:lpstr>
      <vt:lpstr>Which order is correct for the bill cycle?</vt:lpstr>
      <vt:lpstr>How old do you have to be in order to serve in the State Senate?</vt:lpstr>
      <vt:lpstr>Explain the differences between the adult and the juvenile justice system.</vt:lpstr>
      <vt:lpstr>How old do you have to be in order to be Governor?</vt:lpstr>
      <vt:lpstr>Which Judicial court hears appeals of trials?</vt:lpstr>
      <vt:lpstr>What is the person called who is being accused of a crime?</vt:lpstr>
      <vt:lpstr>What are the three options that a President or Governor has when presented with a bill?</vt:lpstr>
      <vt:lpstr>What are the three branches of government?</vt:lpstr>
      <vt:lpstr>How old do citizens have to be in order to vote?</vt:lpstr>
      <vt:lpstr>School Boards, Police Departments, Public Libraries and MARTA are all examples of _______  _______ Administrations.</vt:lpstr>
      <vt:lpstr>How many counties are in the state of Georgia? </vt:lpstr>
      <vt:lpstr>Which branch of government makes laws?</vt:lpstr>
      <vt:lpstr>Which branch of government ensures justice and interprets the laws? </vt:lpstr>
      <vt:lpstr>What type of hearing happens when a judge determines the guilt of a juvenile? </vt:lpstr>
      <vt:lpstr>What type of crimes can be punishable by death? </vt:lpstr>
      <vt:lpstr>Republican and Democrat are example of what? </vt:lpstr>
      <vt:lpstr>What is the highest court in the state of Georgia? How many members? </vt:lpstr>
      <vt:lpstr>What document was originally written in 1777 and revised in 1983 for the state of Georgia? </vt:lpstr>
      <vt:lpstr>How many articles does the GA Constitution have? </vt:lpstr>
      <vt:lpstr>Who is the lead executive in Georgia’s government? </vt:lpstr>
      <vt:lpstr>What type of delinquent acts can result in the juvenile being tried as an adult? </vt:lpstr>
      <vt:lpstr>The system in place to ensure that no branch of government gains too much power is known as what? </vt:lpstr>
      <vt:lpstr>Who is the leader of the House of Representatives? </vt:lpstr>
      <vt:lpstr>Which level of judge in Georgia is not chosen by the people? </vt:lpstr>
      <vt:lpstr>What is an unruly act? </vt:lpstr>
      <vt:lpstr>What type of committees are made up of both houses? </vt:lpstr>
      <vt:lpstr>Which group of citizens determines in the pre-trial process if there is enough evidence for an indictment? </vt:lpstr>
      <vt:lpstr>Which type of law deals with disputes between citizens? </vt:lpstr>
      <vt:lpstr>What is a primary election?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Trashketball Review  Federal, State, and Local Governments</dc:title>
  <dc:creator>cdaniel</dc:creator>
  <cp:lastModifiedBy>cdaniel</cp:lastModifiedBy>
  <cp:revision>1</cp:revision>
  <dcterms:modified xsi:type="dcterms:W3CDTF">2018-04-26T19:39:21Z</dcterms:modified>
</cp:coreProperties>
</file>