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430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10" name="Shape 4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17" name="Shape 4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24" name="Shape 4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31" name="Shape 4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45" name="Shape 4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59" name="Shape 4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6" name="Shape 4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 descr="http://www.saintthomascatholicchurch.org/uploads/3/7/9/0/3790900/3297554_orig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88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Native and Exploration Test 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 was the Spanish explorer who first explored GA looking for Gold, killed many natives and FAILED??</a:t>
            </a:r>
          </a:p>
        </p:txBody>
      </p:sp>
      <p:sp>
        <p:nvSpPr>
          <p:cNvPr id="148" name="Shape 148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Shape 1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Hernando de Soto</a:t>
            </a:r>
          </a:p>
        </p:txBody>
      </p:sp>
      <p:sp>
        <p:nvSpPr>
          <p:cNvPr id="155" name="Shape 155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Shape 1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How did the Native cultures diet affect their lifestyle?</a:t>
            </a:r>
          </a:p>
        </p:txBody>
      </p:sp>
      <p:sp>
        <p:nvSpPr>
          <p:cNvPr id="162" name="Shape 162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Controlled where and how they lived.</a:t>
            </a:r>
          </a:p>
        </p:txBody>
      </p:sp>
      <p:sp>
        <p:nvSpPr>
          <p:cNvPr id="169" name="Shape 169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Shape 1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Shape 175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Which native culture did the European explorers DRASTICALLY effect?</a:t>
            </a:r>
          </a:p>
        </p:txBody>
      </p:sp>
      <p:sp>
        <p:nvSpPr>
          <p:cNvPr id="176" name="Shape 176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Shape 1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Shape 182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Mississippian</a:t>
            </a:r>
          </a:p>
        </p:txBody>
      </p:sp>
      <p:sp>
        <p:nvSpPr>
          <p:cNvPr id="183" name="Shape 183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Shape 1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Where did Christopher Columbus THINK he landed until he died?</a:t>
            </a:r>
          </a:p>
        </p:txBody>
      </p:sp>
      <p:sp>
        <p:nvSpPr>
          <p:cNvPr id="190" name="Shape 190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Shape 1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Shape 196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India</a:t>
            </a:r>
          </a:p>
        </p:txBody>
      </p:sp>
      <p:sp>
        <p:nvSpPr>
          <p:cNvPr id="197" name="Shape 197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Shape 2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Shape 203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were the two things the Mississippians built to protect their villages?</a:t>
            </a:r>
          </a:p>
        </p:txBody>
      </p:sp>
      <p:sp>
        <p:nvSpPr>
          <p:cNvPr id="204" name="Shape 204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Shape 2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Shape 210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Palisades and Moats</a:t>
            </a:r>
          </a:p>
        </p:txBody>
      </p:sp>
      <p:sp>
        <p:nvSpPr>
          <p:cNvPr id="211" name="Shape 211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Why was the Mississippian culture more permanent that the early native cultures?</a:t>
            </a:r>
          </a:p>
        </p:txBody>
      </p:sp>
      <p:sp>
        <p:nvSpPr>
          <p:cNvPr id="92" name="Shape 92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Shape 2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was the major cause of death for the Natives when the Europeans arrived?</a:t>
            </a:r>
          </a:p>
        </p:txBody>
      </p:sp>
      <p:sp>
        <p:nvSpPr>
          <p:cNvPr id="218" name="Shape 218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Shape 2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Shape 224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Disease</a:t>
            </a:r>
          </a:p>
        </p:txBody>
      </p:sp>
      <p:sp>
        <p:nvSpPr>
          <p:cNvPr id="225" name="Shape 225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was the first permanent settlement for the Spanish?</a:t>
            </a:r>
          </a:p>
        </p:txBody>
      </p:sp>
      <p:sp>
        <p:nvSpPr>
          <p:cNvPr id="232" name="Shape 232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Shape 2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St. Augustine</a:t>
            </a:r>
          </a:p>
        </p:txBody>
      </p:sp>
      <p:sp>
        <p:nvSpPr>
          <p:cNvPr id="239" name="Shape 239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Shape 2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Shape 245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was the name of the weapon the woodland culture created to kill wildlife in a more advanced way?</a:t>
            </a:r>
          </a:p>
        </p:txBody>
      </p:sp>
      <p:sp>
        <p:nvSpPr>
          <p:cNvPr id="246" name="Shape 246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Shape 2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Shape 252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Bow and arrow</a:t>
            </a:r>
          </a:p>
        </p:txBody>
      </p:sp>
      <p:sp>
        <p:nvSpPr>
          <p:cNvPr id="253" name="Shape 253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Shape 2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Shape 259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was the MAJOR food source for the </a:t>
            </a:r>
            <a:r>
              <a:rPr lang="en-US">
                <a:solidFill>
                  <a:srgbClr val="FF0000"/>
                </a:solidFill>
              </a:rPr>
              <a:t>first native cultures? Why?</a:t>
            </a:r>
          </a:p>
        </p:txBody>
      </p:sp>
      <p:sp>
        <p:nvSpPr>
          <p:cNvPr id="260" name="Shape 260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Shape 2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Shape 266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Meat</a:t>
            </a:r>
            <a:b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Because they were nomadic and had to follow food</a:t>
            </a:r>
          </a:p>
        </p:txBody>
      </p:sp>
      <p:sp>
        <p:nvSpPr>
          <p:cNvPr id="267" name="Shape 267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Shape 2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Shape 273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Which country in Europe was NOT allowed to settle in the New World because of the Line of Demarcation?</a:t>
            </a:r>
          </a:p>
        </p:txBody>
      </p:sp>
      <p:sp>
        <p:nvSpPr>
          <p:cNvPr id="274" name="Shape 274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Shape 2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Shape 280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Portugal</a:t>
            </a:r>
          </a:p>
        </p:txBody>
      </p:sp>
      <p:sp>
        <p:nvSpPr>
          <p:cNvPr id="281" name="Shape 281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They grew crops through Horticulture</a:t>
            </a:r>
          </a:p>
        </p:txBody>
      </p:sp>
      <p:sp>
        <p:nvSpPr>
          <p:cNvPr id="99" name="Shape 99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Shape 2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were the three French Settlements?</a:t>
            </a:r>
          </a:p>
        </p:txBody>
      </p:sp>
      <p:sp>
        <p:nvSpPr>
          <p:cNvPr id="288" name="Shape 288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" name="Shape 2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Shape 294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New Orleans, Mobile and Quebec</a:t>
            </a:r>
          </a:p>
        </p:txBody>
      </p:sp>
      <p:sp>
        <p:nvSpPr>
          <p:cNvPr id="295" name="Shape 295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Shape 3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Shape 301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Which word means to move around to follow food?  Paleo did this.</a:t>
            </a:r>
          </a:p>
        </p:txBody>
      </p:sp>
      <p:sp>
        <p:nvSpPr>
          <p:cNvPr id="302" name="Shape 302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Shape 3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Shape 308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Nomadic</a:t>
            </a:r>
          </a:p>
        </p:txBody>
      </p:sp>
      <p:sp>
        <p:nvSpPr>
          <p:cNvPr id="309" name="Shape 309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Shape 3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Shape 315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 from England made many trips to the New World, and then got lost?? </a:t>
            </a:r>
          </a:p>
        </p:txBody>
      </p:sp>
      <p:sp>
        <p:nvSpPr>
          <p:cNvPr id="316" name="Shape 316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" name="Shape 3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Shape 322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John Cabot</a:t>
            </a:r>
          </a:p>
        </p:txBody>
      </p:sp>
      <p:sp>
        <p:nvSpPr>
          <p:cNvPr id="323" name="Shape 323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" name="Shape 3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Shape 329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is importing less than you export?</a:t>
            </a:r>
          </a:p>
        </p:txBody>
      </p:sp>
      <p:sp>
        <p:nvSpPr>
          <p:cNvPr id="330" name="Shape 330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Shape 3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Shape 336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Mercantilism</a:t>
            </a:r>
          </a:p>
        </p:txBody>
      </p:sp>
      <p:sp>
        <p:nvSpPr>
          <p:cNvPr id="337" name="Shape 337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" name="Shape 3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Shape 343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continent did the Natives travel from?</a:t>
            </a:r>
          </a:p>
        </p:txBody>
      </p:sp>
      <p:sp>
        <p:nvSpPr>
          <p:cNvPr id="344" name="Shape 344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" name="Shape 3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Shape 350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Asia</a:t>
            </a:r>
          </a:p>
        </p:txBody>
      </p:sp>
      <p:sp>
        <p:nvSpPr>
          <p:cNvPr id="351" name="Shape 351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was the most important crop grown by the Native Cultures?</a:t>
            </a:r>
          </a:p>
        </p:txBody>
      </p:sp>
      <p:sp>
        <p:nvSpPr>
          <p:cNvPr id="106" name="Shape 106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6" name="Shape 3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Shape 357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religious organizations were started by the Spanish to spread Christianity to the natives?</a:t>
            </a:r>
          </a:p>
        </p:txBody>
      </p:sp>
      <p:sp>
        <p:nvSpPr>
          <p:cNvPr id="358" name="Shape 358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Shape 3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Shape 364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Missions</a:t>
            </a:r>
          </a:p>
        </p:txBody>
      </p:sp>
      <p:sp>
        <p:nvSpPr>
          <p:cNvPr id="365" name="Shape 365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" name="Shape 3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Shape 371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were the 3 reasons the Spanish wanted to settle?</a:t>
            </a:r>
          </a:p>
        </p:txBody>
      </p:sp>
      <p:sp>
        <p:nvSpPr>
          <p:cNvPr id="372" name="Shape 372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" name="Shape 3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78" name="Shape 378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God, Gold, and Glory</a:t>
            </a:r>
          </a:p>
        </p:txBody>
      </p:sp>
      <p:sp>
        <p:nvSpPr>
          <p:cNvPr id="379" name="Shape 379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4" name="Shape 3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Shape 385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weapon did the Paleo create to throw spears faster?</a:t>
            </a:r>
          </a:p>
        </p:txBody>
      </p:sp>
      <p:sp>
        <p:nvSpPr>
          <p:cNvPr id="386" name="Shape 386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" name="Shape 3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92" name="Shape 392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Atlatl</a:t>
            </a:r>
          </a:p>
        </p:txBody>
      </p:sp>
      <p:sp>
        <p:nvSpPr>
          <p:cNvPr id="393" name="Shape 393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8" name="Shape 3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6"/>
            <a:ext cx="88260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Shape 399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How did Mississippians build their houses? </a:t>
            </a:r>
          </a:p>
        </p:txBody>
      </p:sp>
      <p:sp>
        <p:nvSpPr>
          <p:cNvPr id="400" name="Shape 400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300" cy="39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5" name="Shape 4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6"/>
            <a:ext cx="88260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Shape 406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Wattle and Daub</a:t>
            </a:r>
          </a:p>
        </p:txBody>
      </p:sp>
      <p:sp>
        <p:nvSpPr>
          <p:cNvPr id="407" name="Shape 407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300" cy="39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" name="Shape 4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6"/>
            <a:ext cx="88260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13" name="Shape 413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What type of knives did the Mississippians use? </a:t>
            </a:r>
          </a:p>
        </p:txBody>
      </p:sp>
      <p:sp>
        <p:nvSpPr>
          <p:cNvPr id="414" name="Shape 414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300" cy="39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" name="Shape 4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6"/>
            <a:ext cx="88260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20" name="Shape 420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Chert</a:t>
            </a:r>
          </a:p>
        </p:txBody>
      </p:sp>
      <p:sp>
        <p:nvSpPr>
          <p:cNvPr id="421" name="Shape 421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300" cy="39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>
            <a:spLocks noGrp="1"/>
          </p:cNvSpPr>
          <p:nvPr>
            <p:ph type="ctrTitle"/>
          </p:nvPr>
        </p:nvSpPr>
        <p:spPr>
          <a:xfrm>
            <a:off x="478562" y="3657600"/>
            <a:ext cx="7772400" cy="276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								Maize</a:t>
            </a:r>
          </a:p>
        </p:txBody>
      </p:sp>
      <p:sp>
        <p:nvSpPr>
          <p:cNvPr id="113" name="Shape 113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6" name="Shape 4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6"/>
            <a:ext cx="88260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Shape 427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	How did the original Native Americans get to North America? </a:t>
            </a:r>
          </a:p>
        </p:txBody>
      </p:sp>
      <p:sp>
        <p:nvSpPr>
          <p:cNvPr id="428" name="Shape 428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300" cy="39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3" name="Shape 4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6"/>
            <a:ext cx="88260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34" name="Shape 434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Crossed the Bering Land Bridge</a:t>
            </a:r>
          </a:p>
        </p:txBody>
      </p:sp>
      <p:sp>
        <p:nvSpPr>
          <p:cNvPr id="435" name="Shape 435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300" cy="39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" name="Shape 4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6"/>
            <a:ext cx="88260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41" name="Shape 441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WHo was forced to do the work in the Mississippian villages?</a:t>
            </a:r>
          </a:p>
        </p:txBody>
      </p:sp>
      <p:sp>
        <p:nvSpPr>
          <p:cNvPr id="442" name="Shape 442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300" cy="39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7" name="Shape 4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6"/>
            <a:ext cx="88260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48" name="Shape 448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Commoners</a:t>
            </a:r>
          </a:p>
        </p:txBody>
      </p:sp>
      <p:sp>
        <p:nvSpPr>
          <p:cNvPr id="449" name="Shape 449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300" cy="39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4" name="Shape 4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6"/>
            <a:ext cx="88260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55" name="Shape 455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Where in Georgia were the Spanish missions established? </a:t>
            </a:r>
          </a:p>
        </p:txBody>
      </p:sp>
      <p:sp>
        <p:nvSpPr>
          <p:cNvPr id="456" name="Shape 456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300" cy="39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" name="Shape 4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6"/>
            <a:ext cx="88260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62" name="Shape 462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Barrier Islands</a:t>
            </a:r>
          </a:p>
        </p:txBody>
      </p:sp>
      <p:sp>
        <p:nvSpPr>
          <p:cNvPr id="463" name="Shape 463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300" cy="39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8" name="Shape 4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6"/>
            <a:ext cx="88260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69" name="Shape 469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Which SPanish explorer named Florida the “island of flowers”?</a:t>
            </a:r>
          </a:p>
        </p:txBody>
      </p:sp>
      <p:sp>
        <p:nvSpPr>
          <p:cNvPr id="470" name="Shape 470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300" cy="39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5" name="Shape 4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6"/>
            <a:ext cx="88260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76" name="Shape 476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Ponce De Leon</a:t>
            </a:r>
          </a:p>
        </p:txBody>
      </p:sp>
      <p:sp>
        <p:nvSpPr>
          <p:cNvPr id="477" name="Shape 477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300" cy="392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did the Natives build and use for burial and religious ceremonies?</a:t>
            </a:r>
          </a:p>
        </p:txBody>
      </p:sp>
      <p:sp>
        <p:nvSpPr>
          <p:cNvPr id="120" name="Shape 120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Burial Mounds</a:t>
            </a:r>
          </a:p>
        </p:txBody>
      </p:sp>
      <p:sp>
        <p:nvSpPr>
          <p:cNvPr id="127" name="Shape 127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was the FIRST permanent settlement for England/Great Britain?</a:t>
            </a:r>
          </a:p>
        </p:txBody>
      </p:sp>
      <p:sp>
        <p:nvSpPr>
          <p:cNvPr id="134" name="Shape 134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67107"/>
            <a:ext cx="8825921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>
            <a:spLocks noGrp="1"/>
          </p:cNvSpPr>
          <p:nvPr>
            <p:ph type="ctrTitle"/>
          </p:nvPr>
        </p:nvSpPr>
        <p:spPr>
          <a:xfrm>
            <a:off x="763587" y="36576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Jamestown</a:t>
            </a:r>
          </a:p>
        </p:txBody>
      </p:sp>
      <p:sp>
        <p:nvSpPr>
          <p:cNvPr id="141" name="Shape 141" descr="data:image/jpeg;base64,/9j/4AAQSkZJRgABAQAAAQABAAD/2wCEAAkGBxQTEhUUExQWFhUXFxgaGBgUFxcaGhkcGBgXHB0YGBgYHCggGBwlHBcXIjEhJSkrLi4uFx8zODMsNygtLisBCgoKDg0OGxAQGzQkICQ0LCwsLywsLCwsLCwsLCwsLCwsLCwsLCwsLCwsLCwsLCwsLCwsLCwsLCwsLCwsLCwsLP/AABEIAOEA4QMBEQACEQEDEQH/xAAcAAABBQEBAQAAAAAAAAAAAAAAAQIDBQYHBAj/xABFEAABAgMEBwQIBAUDAgcAAAABAAIDESEEEjFBBQZRYXGBkSKhsfAHEzJCUsHR4SNicvEUgpKiwkNjshZTFzM0c7PS4v/EABoBAQACAwEAAAAAAAAAAAAAAAABBQIEBgP/xAA4EQACAQICBgoCAgICAQUAAAAAAQIDEQQhBRIxQVFxEyJhgZGhscHR8DLhQvEzUhQVNCNDU2Jy/9oADAMBAAIRAxEAPwDuKAEAIAQAgBACAEAIAQAgBACAEAIAQAgBACAEAIAQAgBACAEAIAQAgBACAEAIAQAgBACAEAjnACZMhtKhtLNkpNuyKq1axwGe/fOxgn34d60auksPDffln57PM3aejq891ueXlt8iptGuJ9yFzc75AfNaU9Mv+EPF+y+Tehodfzn4L76Hhi602g4XG7JNPzJWs9K4h7LLu/Zsx0Xh1tu+88ztY7T/AN3+1lP7V5PSGJf8/JfB6rR2G/0838jf+o7SP9U/0w//AKp/2GJ/38l8GX/XYV/w838g7Xa0QZue1sZoGHsO5OAl1HRbeH0pUUrVM15nhX0RSlBulk+d0efRfpnssaI2GIEZj3UHrLgbP4ZhxM+ICuK9Z0oa6Vyiw1BVqnRt2fvwNdY9brO/2i6GfzinVsx1ktanpOhPa7c/0bdXROIhsSly/di7gR2vF5jg4bWkEdQt6M4yV4u6K6cJQdpKz7SRZGIIAQAgBACAEAIAQAgBACAEAIAQAgBAR2iO1jS57g1oxJWE5xhHWk7IzhTlOWrFXZh9M+kqzsJbCeze5xmR/IK9eir6uLrz/wAFN82vRfeRY08HQh/nqK/BP1+95m4utkOOZvtAcfzEgdDIBVdbD4ypnUTf3gsizo18HDKEkvvFnqhRGuE2kEHAgj5LSlTlF2asbikpK8XfkP8AJWNjIaRl084ISIfPnBCRny88EJK3SsUBjsKDcvSCzPXZFtnKSJRHPbiHuc08HEg+C62lG9JRlwSfgcPWnq1ZSjuba8Tr86AmmfXJcgdwncWz2h8NwcxzmO2tMuRlis4TlB3i7ciKlOFRas1ddpo9Fa7xGyEdt8fEyQdzGB7laUNKSWVRX7Vt++BT4nQ0JZ0XZ8Hs+fU2ejdJwo7b0J4cM9o4g1CuKVaFVXg7lDWw9SjLVqKx616niCAEAIAQAgBACAEAIAQAgBACAptM6fZBm1vbibMm/qPy8FXYvSMKHVjnL05/BYYTATrdaWUfXl8mM0zaHWqQjyc3JkuyJ7W585qjqY2tUkpN7NlsrF3SwlKnFxS27b53Kd+rtlONnhcobfkMVCxddfzfiyf+NQ/0j4L4K616lWd07l6GdrHGXR0x0WxT0niI7Xfn+jxqaOw091uXw7oqYmhLTZzOG6+Pym6/pOvXkrGnpKhWWrVVueaNCei69J61GV+WT/fj3FlovWp07sUTlQz7LgNnkT3rKro6lUWtTdvNHlT0hVpvVqK9u5mqsjoccfhOm7JjpTHH61VTXwdSltXwWdHHwnv58SO0Qi32gRxGe4Baji1tN+ElL8Srt2kWsE3GXH6LKMG9h72jBXkzFaZ006N2WEhuBO3grnB4DPWmUmP0mralIdq5oP1jw5w/DYQT+YjBg+e7itnH4tUoOK/J+Xb8Gjo7BOtNSf4rz7PnwNy/7mniubOrREfHDFSZDHDu85hSBLPaHw3NfDcWvGbTXgdo3L0pzlB60XZnnUpxqR1Zq6N1q3ro2JKHaJMeaB+DHcfhPcd2CvMLpBT6tTJ8dz+DnMbouVPr0s1w3r5NgrIpwQAgBACAEAIAQAgBACAEBl9P6xSnDgnc54y3N+v7qkx2krN06T5v2Xz9VzgtHX69Vcl8/BlpdfFUZdDw3ofHcpMbjpd1D9lNiLi3DhKoqNw3pYjWW0Y6GDtkepKWMlJoqdKaFhxfaHaGYoW/zfLBe9DEVKLvB924irSpV1aor8Hv7jNxoMWzG9O8we+2hbxGX6hTgr7DY+nW6ssn5P7w9SjxejKlDrwzj5rn8ryLi060vfZ7pAc4SuuwIGe4/bNY4jR0Z/g7GOD0g6Mm5K5jI8N8R04hJmaCpxy3+aLYo4WnRV/M86+NrYh28kXmi9WyZOidkfCPaPH4R38FpYnSiXVpZvju7uPpzNzC6JlLrVslw+eHryNMyG1oAaJNbQASElRyk5O7zZ0EIqKUY5egjuVc5qD0RG7bTcK9QpJInkbeJr0KlA8Vp0g1uJ7/ADResabZ5yqKO0o7ZrPCbSY2Lbhgqktxo1NIUobzXej30ps9YyzR3zY4hsN7jVhNA108WE0n7vDC1w3SU1qz2FLi1RrNzpZPeuP79ee3sy3SsBACAEAIAQAgBACAEBltZ9N4wYRr77h/xB8Ty2qk0ljmr0ab5v2Xv4crrR+C2Vai5L3+DMNHQ9yoy5ZIxp5jw+qlGDaJWsG6u/2VkkYOXl5j2swNNkv8ipsYt7vvIDDG4yP9SWGs/HyGxGyBqJ4ghwpuEs1lqkxd/TZtKDTWmWQwZ4HATmZ71lCm5ytE2erSjrTewy0a0Ro5mSWM2Z/bxV1htHRj1qhS4vS0pdWlkuPwSwdGuu/htmGjbIGWQJxPdtIW3WxdKi1GTz7N3Mr6GCr4hOUF47+RNoXSTGOqwHIgiRG0Vq0+Spr0IYina/IxoV6mGqXtnvRrTde2/Cm4F10YAgyFCBga81ztfDypy1ZI6bC4qNWKd+Z5XitZAjvWtY3k8iNzvvRSjKxW6Q0o2GJky2TIC9adGUnZHlUqxpq8nYyukNYXupDBltdOvL9lb0NHb5lJidLrZSV+0o4zYkQycXOJwaJme4NGKsY0qVJXsl2sqJ161aVrtt7l8I99l1QjPq67DH5qn+lvzIWrV0lRjlHrehu0dD15q8rRXbm/BfJ7v+hoXvRXk53Q1vjPxWo9KTeyK++BvR0LSW2b7rL5Oyara7tuw4NpMnhob64+y6VAXj3CaTOE5mgotqhpCM3aat6GnidFSgtam79m/wDZu1YlQCAEAIAQAgBACApdZdLepZdafxHYflGbvp9lXaRxfQw1Y/k/Jcfj9Fho/CdNPWl+K83w+TEAfY+fNFzJ0bZIwZ5ZjcpRi+HgeiFD4bZ48GrJI8ZS++57BAoZmWbxQS3Ca9VA8HPPLuGxrbBYTfiDDK77PDasrJbzFQqSWSt8/BU2nWuA2Yhtc90pC6J/tyXrTpynlCNzKUFDOpNIz+kNKWmL7IENn5segr1W7S0bOWdR2PGppOlTypK74lPCsE3+9Ef1lwyaN/erFRoYWN3l6/eRWyqYjFytt9F97TQWLQpleiYD3RhwJz4YcVWYnScpZUslx3/oscNoyEGnVzfDd38S0fBEpAUzAoANiqXxLiDt7Gc03oi/+IyTXjDY6WTvkcRvFDvYPGSoOzzjw+DwxuAhildZTW/j2P7l5FbozSb4b60cKOa7PcduMwd8wrydOniafZufD7wObhOrhKrWx71x+7maF9uYWXwezmJSIdjI7eOa56vh5Up6sv7OqwuJhXp66MvpDTxcS2HMnMzp3eC3MNgJTzlkjTxelIU+rHNlO6zOeQXkucTQVPJo8lXEKdOjHLJcTn6lariJ55vcl8FxYtW3GXrDcGwSLjxODe/kq+vpSKypK/a9haYXQ0pdas7Lgtvjs9S8stkhwh+G1onTAkneXGpVTVrVKrvN3L2jQp0I6tONvXve1jnu4U3Y7lgkZtkLvHw2LNGDIXifPw4LJGLOiejnWW+P4WK7ttB9UT7zR7nFow2jgrnA4nWXRy27jntJYTUfSx2Pb2P9+pu1YlSCAEAIAQAgIrVHbDY57qBomfO1YVKkacXOWxGdOnKpJQjtZzi2Wt0WI57vaccDgBkBwXIVqsq03OW/7Y62lSjSpqC2I8sW0NaKmmzZw5LzSPVQkystWsrGns1PjsoFs0sNVqfjE8atShS/OXceM6ejv9nsgmeyu0SVhT0XUf5OxX1NKUI/hC/MQNc6sWM7+Uy+q3IaMpLbdmnPS1Z/jZHpgQrOKhhiHg5/1C9ujw1HbZc/2eHSYqtsbfL9FhChxXdmHCug7fo2a8p6SoRyjnyRnHR9Z5zsubJ4WrTnTMV2GU7o6AzJ5rRq6RrTygtXzf3uNqnhMPCzk3PyR7oGj2tADGycJyaGyEh7xmq+TlJ3k7ssFOMVZJKPZ6ZDXOzEmlshLGZIqfO1YHqlued/I8r2zwnel2p0z/ZQe6duW48saIKmgxAAUHtFMyWscaFQzlEGEhU/lIGI8MVZ4CVWE+rmntRXaUhQnTvUdmtj9u0rr19oBmKVE5cjLFX0oRltVzmIVJQvqu1z36P0QXDsyDRQnIUwAzNRsC1sVjIUMtr4G3g8BPEvLJLa/hF9ZbCyFVoE5Vc4zJ+g3Bc/XxFSs7zfduOow2EpYeNoLv3kjnZTxxkMF4o2GROfvO6mKyRiyJx3mWJ4qSCJx6nlJZGJG79uCyMSOHHcxzXsN1zSC0jIg4rOEnF3W08pxUk09jO26s6Zba7OyKJA4PaPdeMRwzG4hdFRqqrBSRymIoOjUcH3ci1XqeAIAQAgBAZLXjSMrsEGQ9p/+I+fRUel6+yiub9vnwL3RGHveq+S9/jxOaaZ1mbD7Le0dnXotHDYKpWeWziWWJxdHDflnLgjNOtcaO6XaJ+Fkye6quqeDw9Ba0/FlFVx+JxL1YZdi+/Bd6M1bjGUwGZ1qegp3rCppSjHKCv5L73Ew0XVlnUaj5v73mjsOq4MrzyQeQHJte9aU9J1pfjZef3wNlYChTvrXk/Bfe8vbFqvCGIAcNoy4mq15VKtT85My6WnT/xwXv4lzA0fDDbwYCKXg6YlTCeOxRGnG17HnPEVHLVcuVj1OLW0bOQwuSxkBsn12rPJbDwSlLN+fA8UdtQDdYWibjOpOzn8l5s2IPK6u75I8Eab8L3rDOVZADyCVg8+ZtQtDb+K9TwRnjcwslKWJO35rBm1BPncrLZaQB2qOzJKhK5tRjbPcZHS2nHPcWw8qTGA+vDwVnhcBKfWlkitxmkoUrxhm/u0r7No8l0zNzjzJ4BXKVOjDgjnnKriJ8WWlp0M8Q5ggPybSXBx2naMN6rXpRdIkl1fP79yLeGhX0Tcpdfct3f9y7Su0dpJ0N0wMKOY6k5Yg7HAzkfkVu4ihDEU/RldhcTUwlXya+7zU2e0tc0Oa6bTUSGew7wclzdSnKEnGW1HX06sasFOGaYsR28zONFijLsIXxBtMhhxWSRi2eeJaRmT+bis1FmLkiM2tpn2t1dm1Tqsx1kxC6eEtlFNrEN3I3H7fVSjFmo9GumfU2n1Lj+HGk3cHid086t4luxb+Bq6s9V7H6lXpKhr09dbY+n33Ouq5OfBACAEA17wASaACZO4KG0ldkpNuyOB68azl8R90m88k/pGA6CQ5Ln8Nh3i6sqs9l/6XgdLicQsDRjSh+Vvr8TwaC1UdE/Ej3mg1u++7e4+7wx4LZxOko010dDdv3Llx9OZpYfR0qj6Su9u7e+fD15G2sVjhwgGta1omcPHed6palSdSWtN3ZbwhGEdWmrI9sJ1AZYGRnTlJQjGSza4nvgPq5k5zqAz4sR0NF6Lga01kp27HfgetsUyD5AOZR16pP7LNPfwPBwV3DanstsPQY4BvAFzTTHs3pDJZ33nkqbas8n52Gviy7L3ABs5XRmR9zRL7mSo360Vm+PA88Qzky7ddi5zjMkbPssXwPWOXXvdbEkV9rtF6bi4l8yABhL959FhJ3z3m1Sp6nVS6u8z2l9LNhiRIbdGIxJ2pCDm7JG4lGmnOTMZarZEtLpVDe8/Qd/BXmFwCh1p7eBQ4zSbn1KWS4/BZ6L0ITQAUFSaBo+eOA7sVtYjEwoxu9vA0cPhZ15Wjs4l5Z7K1g7E7xFTmfoNy53EYmdZ3k+7cdVhcJTw6tFc3vYRpEGgHHatdG2ZXWDR0iYsOpA7QA9obae8B1FNitsBi9R6ktj8v0U+lMD0q6WC6y29q+Tx6H0t6twmfw3EF0sjk8d093Bb2NwvTRvH8l59nwVejsc8PPVl+L8u35NBa7aGiZdU4cN21UUINs6ec0kZfSesABugkkYAY89isKODlIqsRpCEH28CljaXjOnKTZ8z9O5b8cFBbcyrnpGo/wAciIaWjj3p8Wj5SWbwlJ7jCOkK63+R77FrNIyiNl+ZsyOmI71q1cA9sGbtHSieVRW7TS2e1hwBBBBwIwluKrpQcXZlrGopK62ErIhBDmmRBBaRiCKg8cOihNrNEtJ5M75oLSItFnhRh77QSBk7Bw5OBHJdDSnrwUuJylel0VRw4HvXoeQIAQGb9IWk/wCHsMV05F0mD+bH+0OWpjW+icVtll4/o3tHRXTKctkby8P3Y5Dqvoe8f4iNVxM2A1lh2j8uE+FVjcQqcf8Aj0ti2vj2fPgWuDw8qs3iaqzf4rgtz+PE1gPH9iqktLD544CoKkwtclYQSR7U8J4TOfVZIwaaSez7sPQIxkDO6WmQAE+NVkmeTgrtWvc9UOLIhzRQ0qZ1zMis07Zo8JQutWTzWfcPEYAlhdeA9kNnUnzgputhGo2lNK3G/AW+ZXZBpbWZqSfOZ2KewjVV9bbfwPHabQHDEueaulkB5xJrNYt3NinTcXwW7mZfWDWINFTIijWt8F6UqMqsrI95yp4WDlJmSgwolofeftoNm87T53roMPhY0V2nNYvGzxD4R4fJsNFaBAZedQZS9p5/KNm/ptHli8aqS1Y5y9CcJg5VpXl+J7orhQNaG3ZUy+65+pNzlrPadRRpKlGy2HkfEnWddgWBsWsRE1mBhjNSDzWqJSpAn3LOKMW9xitMQRDeXMIuuNQPddtG414HjS+wNdyWpLathzOk8LGEulhse1cH+yvtVqiOaGXzdbhLGXwzyAy2cFs/8anruds2aX/LqqmqaeS8eQ3RuiHxXXYbZ7Tg0fqdl4qa1enRV5v5Iw+Gq4iVqavxe5c39ZqrNq3AhD8ScV+yoYOQqeZ5BU9XSNWf4dVef3kX9DRFGmr1Os/BeHzckiaPg4eohSH+22vOS8VXrf7vxZtPD4f/AOOPgin0jqzCfMw5wzsxb0PyK2qWPqR/LNeZo19F0Z/h1X5eBnJx7G+o7JPFjpbDke9b76LExy2+aKtdPgpZ7PJmr0VpJsVt5p2Ag4txp91V1qMqbsy7oV4Vo3idh9E1vvQYsE/6bw4fpeMP6mk/zLf0fO8XHh7lVpWnacZ8fY3isCqBACAwvpUs/rWWaEfYMUvfwY3DmXAc1X6QrdFFS37udvbaWejKPSylHdlflf3tYzwdvHmS5o6a26w69tO3DztQi3YOYd2IlXahDXaPv5zqKSGzNSY6vYTQ4kjNolOk598lknvRhKN1aXMc14mW+1KjcqngfnJSrbDFxeUtnHeS+tddkTd9XWoBrxHkrK7tYw1Y611nrEMa0NkHVcRV+zgRh5Ki5nGm7uOzgZTWbWS7OR7TsGiS2cPh5VpZEV69LCwz2mb0fYnxn334+G4fXPuXQ0aMaUbI5jEYmdeV5dyOj6I0IyC0OiCbhIiGdnxP7pDrsWji8dbq0/H4NjCYJzetPZ7iaQtxe4vo2U6BUkpOTudLRoxpxUdpXuM6AEnOawNnZyGPeauoJUkpGzI8tojACcycys4q5i3YyemdOSJu50AGJ+g3qxw+Fc2VeLxqprMz7Q57rzuWwcPqrmnSjTVkc5Wryqu8iW0sdDMnNLSRMTEpg5hTCpGd9V3sRUozp211a+aNboLSQfCaGgMkLrgBSe0cceaoMXRcKr1ne+y/A6rAYiNSgtVWtk0uP72nsc7IbKz3LXSNmTuRE/07FkYjCftuUmLILTAa9pa4AtzBz3/NZwk4u62mE4xmrSV0zHW+wPscQRYUyzOeU/ddu2FWtKrHER1J7fuwo61CeEn0lP8AH7kzrPoe0u19pbdNIsN7ZfmEnSO8XXLxw0XSr6jNnGyjXwvSR3NfB2hWpRAgBAYjXu0kxWQxg1szxcfo0dVQaWqXqRhwV/H+jo9DUkqcpve7eH9ma5DzMfNVJb94szsG3ogsvvaBOInXES2lSLb7Dg+VQJZc0IavkxQ4YGtKZVPBSRZ7VkSXzKVBc596kwsr34jYloAk4VlV2YnwwUkqDd4vuMlrNrHc7LTNzvdH1yW7hcLKq+w18Xi6eHjbeZ7RdgdFfedMucch3ALoKdONKNkctWrTrT1pbTp+hbAyzMERwvvEjdGDNkz8X0VTi8drdWGz1LLCaPbfXyZFb7Y55Ly6V4zkFUtt5nQ0aUYJRtsPJiZtGG3zioPXZkyJ7qTnU5BB2Mje4YgYbVKQeW0yOsml7ooZk5Dbs+6ssJh3NlXjsUqUTOWGyviPEgXPcZAAVO4DYrvq048EjmpSnVnxbN7orQTLMA+LJ0XJmTfq7f8AuqTFY6VXqwyj5v8AR0OB0bGl16mb3cFy+fArdaLCYrC4e20ktGe8c/EDYscFW6KfY9p7aRw/T0//ALLZ8d5ltD28QogJ9h1HfIngT0JVti6PS08tqzRQ4DEdBVz2PJ/ew2rHTFfZBVCdQI45nDJSQIT1PgpMWR7ss1JA2JCDgQ4AgioOYkpTad0Q4qSs9hF6O2myaVgw/wDTiPFziTcI4yd3BWcaiqalTenZ95Tyouj0lL+Mk2u7P73H0qrEpwQAgOa62Pna4s8ro5XGrl9IO+Jl3eiOu0YrYWFu31ZUzG0+fvNaZv5izG8/RCMxa5SEqhCMvYLwzqDjxQWe4cCZSwlXapIdr34jXRgJOx+JCdV7DK6zaxerF1pmXZBb+EwjqvsNLGYyFCPaZfR1ldEfeNXOPkBdBGMacbLJI5apUnWnd5tnTtBWJtlDXuk6JKoGDZjCe0qkxeO6R6sPx9fvAu8Ho2yvLb6cvnwJLTaHYOPZJJkMpqtbZdQhFbNp55ym5o87s0M9uTI3HeSTiAnaT2MS9i4ACVFJHMq9NWm4zGpxAXtRjdnjWmoxsc5iRfWxC7LLh98ei6ShS6OFt5yGJrurNvduOnaB0aLHAbENLREFSamGwiV0DIkGZ6ZKmxuJdWWrF9Vefb8F3o3BKC1qiz+5fIyJFJmca4laSRbuTPPHkZ5nLcs0efIw2slh9XEve6+u4OzHPHqrzBVteGq9q9Dm9JYfo6mutj9f2XGrlvvw5EzcwgEHMe6d9KcQVo4yjqTutjLPR+I6Wkk9qy+C5Jz34LUN0jJ87FJAssu9CBwUGRZat2IRLbZJ0LIzXA8JmXP6L3wrfSKPG3k7+xrYxLonLgn5pr3O8q/OWBACA5lrV/6yNXNv/wAbFy+P/wDJn3eiOw0b/wCLDv8AVlYCd3mv1WmbtkJPf+xQWE6k5cEJFnyDlJHsNc/mR4ILeBmtZtYRDaZGrvdGK3sLhXUkaWMxcaEO0xNnY6K+8auccB3ALoYQjTjZbEcpUqTrTu82zpmrui22YBz5GIRUCfZB92YzIxPk0WNxvSvVj+Pr+jocDo7o460vy9OXbxZ74kQjskyaa0VeW6SvdbSMOlMgU2koNpGcpTdtCkbRHOMi4SG5LDsZE4jKZ2qRzMdrjbeyQKXuzIb8e4FWmApXmU2k6zjTa45Hn1HsLYkdpfRjBfNJ1Hsjm6XIFb+OrdHSdtryKnR1DpayyyWf317jY2qPec4u7RJxVAjq9lrEMQmszL5qUYPtGT+ESpmpIfaVembEIsMtxJFDsIwK2KFV05qRrYmiq1NwMboi1mFGE6Am64HKuPI/NXGJpqrSy5o5/B1nQrZ5bn97DctdtxVG0dKO8UIADpmoJHgedygyLDQZItEAjERof/Nqzpf5I816nnXV6UuT9DvS6Q5AEAIDm+uzJWt1J3msd3Xf8Vzek42xD7Uvj2Os0RK+GS4Nr39yi/l8/vNaBZig5hu0/ZCOYEnaKCY5oBCRsmD3FBmUOsWmxCYZmRAkAM1t4bDupKyNXFYiNGDbOdxYror77s8Bs3BdHSpRpxsjka9eVaetI6JqroQQGiLFH4hFG/AD/kc9mG1UuPxvSPo4fj6/ov8ARujujXSVF1t3Z+/6Lx75CRoCq0ud9xgdKZAmNpQgQ5VLhsCkbRrnGRIkBsQdjI5zPZGG1SRfieaNEmDWp2LNIxeyxz/WmNOMG7BPqZf496vcBG0GzmtKzvNR7zR6kwg2C95qXPuy3NH1cVp6TneoocF6m/oWnq0pT4u3h+2y5eTIykAtBFm2RkiZlN1Oikx5DHZXjlkpRDGGspU3qUQ+0wutVjuRLwwfj+oY9RLvV1gautDV4HPaSo6tTXWx+peav231kEHEjsu4jPpIrRxVPUqNIs8FW6Skm9qyZdAddvJahuCt+nNCR4HnfWigyLbViBetdnGP4rDya4OPc1emHV6sV2o8MTLVozfY/g7kujOSBACAwfpGgyiQYlRea5s/0kET/qKo9LQ68Zc198To9CVOpOHBp+P9GSvj4vPmSqbF2AcNpP1zHNCRwOwZzE92SArdL6RENpJNKkgZL2pUnN2PGrUUFd7jmmkba6O+8fZGH1K6TD0FSj2nI4zFOvPsNdqboKUo8QVxht3fGfl12Ku0jjNtKHe/b58C00Vo/ZXqL/8AK9/jx4GsdEocgTzVOX7GXsxUb1JG0QnCsxsCAS9QkSAUkPtIwQZXanOakXI3unn2jkFJj2Hlt0ShnQjCS9ILM85uyObaXi3o79xA6AfOa6HCxtSRymOlrV5eBv8AQUIsskETABF7f2iT81SYuWtXl4eGR0eAgoYaC4q/jmeiJKsySV4nvcQkzwlRSQ+0jBFJVKkgad+GxSYlTrBYvWwXACo7TTvGXOo5rZw1TUqJ7jVxlHpaTW/aZnVa1XYhZOjh3j7T6KwxsLw1uBVaNq6tRw4+qNzCNNyp2dAiRo+UtyxJHN8/VQSar0cWW/bWn/tte89Lv+fctvAx1qyfC79jR0nPVw7XFpe/sddV6cyCAEBm9frLfspcMYbmu5eyf+U+S0NJU9ajfhn7FpoirqYjV/2Vvf2ObBx3ef371z1jqbihx2gYfY/JRYm5BarSGgzO3DI7eCzjFtmMpJI57rDpIxX3R7Ixlmr7BYdRWuzmdJYtzl0cdm89equgxFffiD8Jpr+d3w8MJ9M6Mfi+hjqx/J+S4/BjozA/8ievJdVeb4cuPgb17juBA6rnkjqm1sGNdWgrnNSQNLt+dQFJAB2JaAOKWD7SMkUlU7MuikjeNe/EkyOwKUiG8sxjnYA9lSiGyvt76cTivWCzPGbyOaBxfEcRi9xl/MfuulitSKvu9jj5t1Ju29+p1UsaGtaCTdAEuFMFzF222952tlFKK3EZdQyEgpPPMY+U6mexSRluGlxpSSlGLYzvOxSQKRSuE8FBJzu3w/4e0mQo1wcP0msuhkr2k+lo58Dmq0egxDtud+439jfPf4cVSTVmdLF3R6QOn2XmZjwP3Qk6T6K7FJkaMfecGDg0TMubh/SrXRsOrKfd4FHpip1owXPx/o3isymBACAitdnERjmO9l7S08CJLGcVKLi95nTm4SUltWZxS0QDDe6G5vaY4tMsJgy6U71ys4OEnF7sjtqdRTipR2PMbell18+SsLGdzKaz6UIF1pqaCWXHgrLBYfXlcq9IYro4WW0oNE6OMWI2G3PE4yGbj5qSNqt69aNGm5v72HP4bDzxFVQjv2vgt7+7zpFngthsDGC61shvpmd5Nea5ic5VJOUtrOzp040oKnDYgceewqCeQPdWpkZZJYgQO2C6d6WDI3GeZnPBSR2AXEk4NkpsQ3xIr1BTH3ipGwaXY+9vUmHIpNOx7sN5Bwa7rKQ71tYeN5pGpip6tOT7DHaswb1ohCU+1eP8s3fJXGKlq0ZPs9cjnsDDXxEF238MzpT3GlAN655HWzeZA47TnULM8shheKyFEIElhMqSOQrRhlvUAVo2YoZczIa72WTocQZgtPKo8SrTR08nHvKXS1OzjPuLnVuNegw/0y4yp8lp4qOrUaLDAz1qMX9yyLsLVN0e0bOiglHcNWtHfw9mhQsw2bv1O7Tu8ldHh6fR01E5HF1ulrSn4ctxZr2NcEAIAQHN/STou5FbHaDdidl0sntFJ8Wj+wql0lRtNVFv9f69DotEYjWg6T2rNcv0/Uw1vtAa0mpVfCN2Ws5WVzBWiJ6x7nHATA5Y9/gF0eGp6kF2nJYyt0lR8EbTVywephXnUfEkTtDfdbuOZ3ncqXHV+lqWWxfWzotGYXoKWtL8pZv2X3eWd6oIxnicCtOxv3ELtpzqPohFxpdQyw2nJTYCPcMyTShCmxF+Al40BpvQNkZNDSf5lJjyEJrjeSxFyJzqY1ngskQ+0zGuEaUEj4nNFN1fkrDAxvUvwKvSU7UbcX+yu1GhzjOdk1h6uIHheWzpGVqaXFmnoiF6zlwXqbV7htJGSp0XzZHPClVlYxuBJrkhAo3VUE8x0ttUJQssjspJQEUmuMC9AJza5pkOMv8AJbmAlarbiaOkoXw7fCz9jy6nP/DI2PPgD4zXppBWnfsPLRUr0muDNUAq0tzS6i6J9famkjsQpPdsMj2W83ZbGlbWDpdJVV9iz+DS0hX6Ki7bZZL3Ovq/OWBACAEAIDw6b0a20QXwnUvCh+FwqHcjJedakqkHFnth6zo1FNbj551uvwb8N4Ie0kEHaPEHaqWhSaqarOixNddDrx2WuUegLEHxGNIm0dp28NlTmZDmVaYyt0VJtbXkil0dQ6auk9izfd8s2r4nAYGfzXOpHWSlmML9+eAz4KbGNwB3Z4n55oLiOfjM1ngMCpsRcQuNZC7uKWDYxrhOlaYHBTYi4xzt9dmSmxFwc6tafpQgiiOoNm7FZJENmL1yjVYzZNxHGg8CrbARycij0rPOMe8sdRIMob30Bc6XJo//AEei8NIyvNR4GxomFqcpcX6f2aFzjuqtEsg5oQK1vGe9QSOHjkEJHdwPVQSOHQd6gHg08ydni/ocegnXovfDO1WPNHhi1ehPkyi1P/1Bvb/l9Fu6R/j3ldojZJcjYsbljwVSXh2TU7Qv8LZw13/mP7T+JwbyFOMzmugwlDoqdntebOVx2J6erdbFkvnvL1bRpAgBACAEAIDm/pd1Jfa4fr7M29GaJPYMYjRgRtcNmY4AHwnS66mtpt0q/wD6bpS2PZ2P4OV6sQy1sS81zXhwY5rgWlpaJyINQajoq/SUryjHv++BaaGilCcu1Lw/styd3eq0tri3zuGdPklhcRzxWpPhwKmwuBcaiQG76JYXGlwO11OYUkXEL5yn0GKWFxt6hAw34pYi4l7iOKkgjeaD5KURc59rBHvx3nJpuj+XHvmr3Cw1aS8TmcdU168uzLwNhq7Cu2ZjcyJmY+KvzVTipa1VsvcHHUw8V3+JZ9KLwNiwvMKCR0uM8kJHDdTKSgmw4DZTLeoJFA85oDy6YH4EWfwP/wCJxXrQ/wAsea9TyxP+Gb7H6FJqjB9s/mA6Cf8Akt3SMusl2FboePUk+32/Z2D0eavX3i0xB2Gn8MH3nD3uDfHgsMBh9Z9JLYtnPj3ep6aUxepHoY7Xt7Fw7/TmdKVyc8CAEAIAQAgBACA536VNDUbamNw7MUihlS450tlWz3t2Kt0hSbSmt20uNFV0r03vzXuc2nu71WFzcdPcOfnvUWJuBib+nmqWFxJ4Unx+RQi4hfty2Y/dTYXEnj88UsLiXq7eKEXEvYbd6Agt0UQ2OcfdBOO7BZ0468lHiY1J9HBy4IwEGAXva3NzgDzNT4q/nJQi3wOVhF1JpcWdCsgkJdxyXPz2nVQWR6Ryp3rAzsO58ZBQTYWXHchIoHXcoJHAbMfOaAc0bPPNQSV+sUS7Ad+aTepr3A9FtYKGtWXZmaekaihh5duXj+rl96M9UnWiV4FsNpnEdvNbg/NKQOwV2T2HTeKrt/xX3zNVVVgsMo/yedufHl5ncoEFrGhrQGtaAABgAMAFbJJKyKGUnJtvax6kgEAIAQAgBACAEA2LDDgWuALSCCCJgg4gg4hQ1fJkptO6ORa7alOsxMaAC6BiRi6FxzLN+We01OIwmp1o7PQvcHjlU6k/y9f2Y2fBaRY3C9y+vySwuITPmgF5dUAd/nagFI8/dAOaOQPNQSii1qjyhhmbjXg2R8bq3sBC89bgV+lKurSUOPoip1es04hd8I7zTwmtvGztDV4mho2nrVHLh6s2kFlJVlwVM2X8USifPgsTLIWXGSGQsvOMlAHSyQkcGqCR4HVQSWOhNSY1vise8GHZmVvOEjEP+2DiN+GOMpG0wdGTg7Za219nZz8FzKbH4iCqK+ersXGXF9i4bW+w7Lo+ww4ENsOE0NY0SAHiTmTtVpCCgtWOwpKlSVSTlJ3bPSsjAEAIAQAgBACAEAIAQCEIDnmt3o8DpxbGADiYNAD/AO2TRv6TTZJV9fBXzp+BbYXSFurV8fk5tHgOY4tc0tcKFrhIg7wagqsaadmXCaautgyXHzmoJCSgkUeZIBZIBVBkjHaZj+siuOQ7I5YnrPoFe4SnqU1xeZzWPrdJWdtiy+fMt9X7LdYNru0eeHdJV+Lqa032ZFrgKOpSV9rz+9xftb+9e5aJYjrvXnVQSKBn9O5AOA6KCRwHRCUPA57FBJuNU9SnOLYtpbJgq2G72nfrGQ3YnOWdlhcC29aosuHyU+N0lGKcKLz48OXz4HRlcFACAEAIAQAgBACAEAIAQAgBACAqdPauWe1tlFZ2gKPbR7eBzG4zG5eNWhCqusjYoYmpRfVfduObad9H9ogzdCHr2flEngb2Z/yz4BVlXBThnHNeZc0NI0qmUuq/Lx+TJuYQSCJEUIIkRuIOBWm8smb6zzQ2SEihqglI8emLVchmRq6jeJz5VPJe+GpdJUS3bzXxlfoaTlv2LmZmy2W+4NyxPAZc8OauMRV6OF9+457CUelqJPZtf3tNhZYUvuqGTOoij0y87PosDMW7+6gkcB1QCjoouZWNFoXU+0x5G76pnxRBKfBuJ7hvW1RwdWpnay7fg0q+kKNLK93wXydC0DqrAssnAX4n/cfiP0jBvKu8q2oYSnSzWb4sosTj6tfJ5LgvfiXq2jSBACAEAIAQAgBACAEAIAQAgBACAEAICv0poSBaB+NCa/eRJw4OHaHIrzqUoVPyVz2pV6lL8Hb7wMnpH0aQzWDGcz8rxfHAESI5zWlPR8X+Lt5lhT0rJfnG/LIpf/De1XpX4MvivP8AC5itf/r6t9qNv/taNtj8vkzOs/os0iCYjPVR2igbDcQ8DPsvaAd8jM7KBWVGiqMLLPiVGIxEsTUu8lu7Co0bq3GhUdBih3vEw3jlUYBVmJnUnK7i/AucJSpUo2Uk3vd0W0PRsXAQonJjvotTUm9z8De6Smv5LxR64GgLU72bPG5w3AdXABZKhVeyL8DGWJox2zXiWtk1Ftj8WNhj/ceP8LxXtHA1pbrc38XNeeksPHffkvmxfWD0bD/WjE/lhtA/udPwC2YaNX85eBp1NMP/ANuPj8L5NVovV2zWeRhwm3vid2ncnOmRyW7Tw9On+KK2tjK1X8pZcNiLVe5rAgBACAEAIAQAgBACAEAIAQAgBACAEAIAQAgBACAEAIAQAgBACAEAIAQAgBACAEAIAQAgBACAEAIAQAgBACAEAIAQAgBACAEAIAQAgBACAEAIAQAgBACAEAIAQAgP/9k="/>
          <p:cNvSpPr/>
          <p:nvPr/>
        </p:nvSpPr>
        <p:spPr>
          <a:xfrm>
            <a:off x="155575" y="-1881188"/>
            <a:ext cx="3924299" cy="3924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On-screen Show (4:3)</PresentationFormat>
  <Paragraphs>62</Paragraphs>
  <Slides>57</Slides>
  <Notes>57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Arial</vt:lpstr>
      <vt:lpstr>Calibri</vt:lpstr>
      <vt:lpstr>Office Theme</vt:lpstr>
      <vt:lpstr>PowerPoint Presentation</vt:lpstr>
      <vt:lpstr>Why was the Mississippian culture more permanent that the early native cultures?</vt:lpstr>
      <vt:lpstr>They grew crops through Horticulture</vt:lpstr>
      <vt:lpstr>What was the most important crop grown by the Native Cultures?</vt:lpstr>
      <vt:lpstr>        Maize</vt:lpstr>
      <vt:lpstr>What did the Natives build and use for burial and religious ceremonies?</vt:lpstr>
      <vt:lpstr>Burial Mounds</vt:lpstr>
      <vt:lpstr>What was the FIRST permanent settlement for England/Great Britain?</vt:lpstr>
      <vt:lpstr>Jamestown</vt:lpstr>
      <vt:lpstr>Who was the Spanish explorer who first explored GA looking for Gold, killed many natives and FAILED??</vt:lpstr>
      <vt:lpstr>Hernando de Soto</vt:lpstr>
      <vt:lpstr>How did the Native cultures diet affect their lifestyle?</vt:lpstr>
      <vt:lpstr>Controlled where and how they lived.</vt:lpstr>
      <vt:lpstr>Which native culture did the European explorers DRASTICALLY effect?</vt:lpstr>
      <vt:lpstr>Mississippian</vt:lpstr>
      <vt:lpstr>Where did Christopher Columbus THINK he landed until he died?</vt:lpstr>
      <vt:lpstr>India</vt:lpstr>
      <vt:lpstr>What were the two things the Mississippians built to protect their villages?</vt:lpstr>
      <vt:lpstr>Palisades and Moats</vt:lpstr>
      <vt:lpstr>What was the major cause of death for the Natives when the Europeans arrived?</vt:lpstr>
      <vt:lpstr>Disease</vt:lpstr>
      <vt:lpstr>What was the first permanent settlement for the Spanish?</vt:lpstr>
      <vt:lpstr>St. Augustine</vt:lpstr>
      <vt:lpstr>What was the name of the weapon the woodland culture created to kill wildlife in a more advanced way?</vt:lpstr>
      <vt:lpstr>Bow and arrow</vt:lpstr>
      <vt:lpstr>What was the MAJOR food source for the first native cultures? Why?</vt:lpstr>
      <vt:lpstr>Meat Because they were nomadic and had to follow food</vt:lpstr>
      <vt:lpstr>Which country in Europe was NOT allowed to settle in the New World because of the Line of Demarcation?</vt:lpstr>
      <vt:lpstr>Portugal</vt:lpstr>
      <vt:lpstr>What were the three French Settlements?</vt:lpstr>
      <vt:lpstr>New Orleans, Mobile and Quebec</vt:lpstr>
      <vt:lpstr>Which word means to move around to follow food?  Paleo did this.</vt:lpstr>
      <vt:lpstr>Nomadic</vt:lpstr>
      <vt:lpstr>Who from England made many trips to the New World, and then got lost?? </vt:lpstr>
      <vt:lpstr>John Cabot</vt:lpstr>
      <vt:lpstr>What is importing less than you export?</vt:lpstr>
      <vt:lpstr>Mercantilism</vt:lpstr>
      <vt:lpstr>What continent did the Natives travel from?</vt:lpstr>
      <vt:lpstr>Asia</vt:lpstr>
      <vt:lpstr>What religious organizations were started by the Spanish to spread Christianity to the natives?</vt:lpstr>
      <vt:lpstr>Missions</vt:lpstr>
      <vt:lpstr>What were the 3 reasons the Spanish wanted to settle?</vt:lpstr>
      <vt:lpstr>God, Gold, and Glory</vt:lpstr>
      <vt:lpstr>What weapon did the Paleo create to throw spears faster?</vt:lpstr>
      <vt:lpstr>Atlatl</vt:lpstr>
      <vt:lpstr>How did Mississippians build their houses? </vt:lpstr>
      <vt:lpstr>Wattle and Daub</vt:lpstr>
      <vt:lpstr>What type of knives did the Mississippians use? </vt:lpstr>
      <vt:lpstr>Chert</vt:lpstr>
      <vt:lpstr> How did the original Native Americans get to North America? </vt:lpstr>
      <vt:lpstr>Crossed the Bering Land Bridge</vt:lpstr>
      <vt:lpstr>WHo was forced to do the work in the Mississippian villages?</vt:lpstr>
      <vt:lpstr>Commoners</vt:lpstr>
      <vt:lpstr>Where in Georgia were the Spanish missions established? </vt:lpstr>
      <vt:lpstr>Barrier Islands</vt:lpstr>
      <vt:lpstr>Which SPanish explorer named Florida the “island of flowers”?</vt:lpstr>
      <vt:lpstr>Ponce De Leon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Daniel</dc:creator>
  <cp:lastModifiedBy>Daniel, Taylor Foster</cp:lastModifiedBy>
  <cp:revision>1</cp:revision>
  <dcterms:modified xsi:type="dcterms:W3CDTF">2017-09-05T23:26:10Z</dcterms:modified>
</cp:coreProperties>
</file>