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2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73"/>
      <p:bold r:id="rId74"/>
      <p: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2759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0" y="2925286"/>
            <a:ext cx="9144000" cy="1588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chemeClr val="lt1"/>
              </a:buClr>
              <a:buFont typeface="Garamond"/>
              <a:buNone/>
            </a:pP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513330" y="-36829"/>
            <a:ext cx="411734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hape 83"/>
          <p:cNvCxnSpPr/>
          <p:nvPr/>
        </p:nvCxnSpPr>
        <p:spPr>
          <a:xfrm rot="5400000">
            <a:off x="4267200" y="3429000"/>
            <a:ext cx="6858000" cy="1588"/>
          </a:xfrm>
          <a:prstGeom prst="straightConnector1">
            <a:avLst/>
          </a:prstGeom>
          <a:noFill/>
          <a:ln w="12700" cap="flat" cmpd="sng">
            <a:solidFill>
              <a:srgbClr val="BBAA8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84"/>
          <p:cNvSpPr/>
          <p:nvPr/>
        </p:nvSpPr>
        <p:spPr>
          <a:xfrm>
            <a:off x="0" y="1"/>
            <a:ext cx="7696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257300" y="114301"/>
            <a:ext cx="5029200" cy="662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5187890" y="2965511"/>
            <a:ext cx="5029200" cy="92698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5" name="Shape 35"/>
          <p:cNvCxnSpPr/>
          <p:nvPr/>
        </p:nvCxnSpPr>
        <p:spPr>
          <a:xfrm>
            <a:off x="0" y="3921760"/>
            <a:ext cx="9144000" cy="1588"/>
          </a:xfrm>
          <a:prstGeom prst="straightConnector1">
            <a:avLst/>
          </a:prstGeom>
          <a:noFill/>
          <a:ln w="12700" cap="flat" cmpd="sng">
            <a:solidFill>
              <a:srgbClr val="3434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dk1"/>
          </a:solidFill>
          <a:ln w="76200" cap="flat" cmpd="thinThick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18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5897" cy="7068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lt1"/>
              </a:buClr>
              <a:buSzPct val="100000"/>
              <a:buFont typeface="Garamond"/>
              <a:buNone/>
              <a:defRPr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6917" cy="3970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2020824"/>
            <a:ext cx="4023360" cy="40050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63440" y="2020824"/>
            <a:ext cx="4023360" cy="40050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2819400"/>
            <a:ext cx="4023360" cy="3209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63440" y="2816352"/>
            <a:ext cx="4023360" cy="3209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7200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2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9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63440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2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9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485900" y="1914525"/>
            <a:ext cx="6172200" cy="35109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737360" y="5513832"/>
            <a:ext cx="5669280" cy="548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2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9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852209" y="2026918"/>
            <a:ext cx="5439582" cy="3263750"/>
          </a:xfrm>
          <a:prstGeom prst="rect">
            <a:avLst/>
          </a:prstGeom>
          <a:solidFill>
            <a:schemeClr val="lt1"/>
          </a:solidFill>
          <a:ln w="69850" cap="flat" cmpd="dbl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2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37360" y="5516880"/>
            <a:ext cx="5669280" cy="548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171450" marR="0" lvl="1" indent="-635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344488" marR="0" lvl="2" indent="-1588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6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515938" marR="0" lvl="3" indent="-7937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688975" marR="0" lvl="4" indent="-3175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●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Char char="○"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Char char="●"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Garamond"/>
              <a:buChar char="○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1" name="Shape 11"/>
          <p:cNvCxnSpPr/>
          <p:nvPr/>
        </p:nvCxnSpPr>
        <p:spPr>
          <a:xfrm>
            <a:off x="0" y="1331436"/>
            <a:ext cx="9144000" cy="1588"/>
          </a:xfrm>
          <a:prstGeom prst="straightConnector1">
            <a:avLst/>
          </a:prstGeom>
          <a:noFill/>
          <a:ln w="12700" cap="flat" cmpd="sng">
            <a:solidFill>
              <a:srgbClr val="BBAA8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rgbClr val="3F3F3F"/>
              </a:buClr>
              <a:buSzPct val="1000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mvevfxYXQAhUP8YMKHSRlCSQQjRwIBw&amp;url=http://www.mememaker.net/meme/there-are-three-branches-of-government/&amp;bvm=bv.137132246,d.amc&amp;psig=AFQjCNF9tpvSbNmn-LKbpzIw3JQ4jJ2DFA&amp;ust=14780205379887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iAwvykxoXQAhXi7YMKHRTHABEQjRwIBw&amp;url=http://quoteaddicts.com/topic/three-branches-of-government-quotes/&amp;bvm=bv.137132246,d.amc&amp;psig=AFQjCNF9tpvSbNmn-LKbpzIw3JQ4jJ2DFA&amp;ust=1478020537988718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0" rIns="91425" bIns="457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None/>
            </a:pPr>
            <a:endParaRPr sz="1600" b="0" i="0" u="none" strike="noStrike" cap="non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0" anchor="b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endParaRPr sz="1800" b="1" i="0" u="none" strike="noStrike" cap="non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6" name="Shape 96" descr="Image result for three branches of Government mem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895" y="0"/>
            <a:ext cx="4675095" cy="685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Image result for three branches of Government memes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0"/>
            <a:ext cx="4536209" cy="684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533400" y="3429000"/>
            <a:ext cx="8229600" cy="114300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IS USED TO DECIDE WHICH CANDIDATE GETS THE ELECTORAL VOTES FROM EACH STATE?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438400" y="320040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POPULAR VOTE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143000" y="2133600"/>
            <a:ext cx="6400800" cy="25298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ARE THE PRESIDENT’S THREE OPTIONS WHEN THEY GET A BILL?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828800" y="2438400"/>
            <a:ext cx="5334000" cy="1920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SIT ON IT, VETO, PASS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981200" y="2743200"/>
            <a:ext cx="4876800" cy="137160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WHICH BRANCH OF GOVERNMENT CREATES LAWS?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362200" y="2743200"/>
            <a:ext cx="4343400" cy="1463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LEGISLATIVE BRANCH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752600" y="2590800"/>
            <a:ext cx="5029200" cy="17678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HOW MANY MEMBERS ARE THERE IN THE SUPREME COURT? WHO APPOINTS THEM?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514600" y="297180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9, THE PRESIDENT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4648200" cy="31394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 for preparing yourself for success! On tomorrow’s test, draw a picture of your favorite food at the top of your short answer paper! If you do this, you will receive 3 extra points on your grade! SHHHH, don’t tell anyone! If too many people find out, then no one gets points!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Program Files (x86)\Microsoft Office\MEDIA\CAGCAT10\j0216588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609344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16588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609344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1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752600" y="2667000"/>
            <a:ext cx="5638800" cy="1615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ARE LAWS ORIGINALLY CALLED BEFORE THEY ARE PASSED?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WAS THE FIRST GOVERNMENT IN AMERICA CALLED?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514600" y="304800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BILL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990600" y="1905000"/>
            <a:ext cx="6629400" cy="3063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HAPPENS IF BILLS ARE NOT IDENTICAL IN BOTH HOUSES?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828800" y="2667000"/>
            <a:ext cx="5105400" cy="1844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CONFERENCE COMMITTEE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04800" y="2133600"/>
            <a:ext cx="8229600" cy="152400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NAME THE TWO MEN REPRESENTING GEORGIA AT THE CONSTITUTIONAL CONVENTION IN 1787.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514600" y="2819400"/>
            <a:ext cx="4114800" cy="1996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WILLIAM FEW AND ABRAHAM BALDWIN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219200" y="2590800"/>
            <a:ext cx="6019800" cy="1844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WHO IS THE LEADER OF THE HOUSE OF REPRESENTATIVES?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2590800" y="2819400"/>
            <a:ext cx="4114800" cy="1920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SPEAKER OF THE HOUSE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2438400" y="2743200"/>
            <a:ext cx="4114800" cy="2225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WHICH BRANCH OF GOVERNMENT INTERPRETS THE LAWS?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2667000" y="297180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JUDICIAL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447800" y="2362200"/>
            <a:ext cx="5867400" cy="24536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WHO DECIDES WHICH CASES THE SUPREME COURT HEARS?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ARTICLES OF CONFEDERATION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362200" y="2667000"/>
            <a:ext cx="4114800" cy="1463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 SUPREME COURT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524000" y="2590800"/>
            <a:ext cx="5638800" cy="16916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HOW OLD MUST YOU BE TO SERVE IN THE HOUSE OF REPRESENTATIVES?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2438400" y="327660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429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54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143000" y="2286000"/>
            <a:ext cx="6248400" cy="28346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HOW LONG ARE TERMS FOR THE SENATE?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209800" y="2819400"/>
            <a:ext cx="4419600" cy="1234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6 YEARS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609600" y="2286000"/>
            <a:ext cx="7315200" cy="2758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DECISION WAS MADE TO COMBINE THE VIRGINIA AND NEW JERSEY PLANS?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676400" y="2667000"/>
            <a:ext cx="5257800" cy="1463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GREAT COMPROMISE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524000" y="2743200"/>
            <a:ext cx="5486400" cy="1996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ARE THE REQUIREMENTS TO BE PRESIDENT?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447800" y="2971800"/>
            <a:ext cx="5562600" cy="16916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35 YEARS OLD, NATURAL BORN CITIZEN AND 14 YEARS IN US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828800" y="2362200"/>
            <a:ext cx="5257800" cy="1844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WHO IS THE LEADER IN THE SENATE?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WHO IS THE LEADER OF THE SUPREME COURT?</a:t>
            </a:r>
            <a:br>
              <a:rPr lang="en-US"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1800" b="1" i="0" u="none" strike="noStrike" cap="non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828800" y="2133600"/>
            <a:ext cx="5257800" cy="2225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VICE PRESIDENT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219200" y="2209800"/>
            <a:ext cx="6248400" cy="24536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IS THE NAME FOR THE FIRST TEN AMENDMENTS TO THE US CONSTITUTION?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2209800" y="2743200"/>
            <a:ext cx="4419600" cy="1082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BILL OF RIGHTS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752600" y="2590800"/>
            <a:ext cx="5334000" cy="1844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WHY IS THERE A SYSTEM OF CHECKS AND BALANCES?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600200" y="2514600"/>
            <a:ext cx="5638800" cy="2301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TO PREVENT ANY GROUP FROM GAINING TOO MUCH POWER.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600200" y="2362200"/>
            <a:ext cx="5410200" cy="21488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IS JUDICIAL REVIEW?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838200" y="2362200"/>
            <a:ext cx="6934200" cy="2682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 ABILITY OF THE JUDICIAL BRANCH TO RULE LAWS UNCONSTITUTIONAL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600200" y="2286000"/>
            <a:ext cx="5334000" cy="20726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WHICH BRANCH OF GOVERNMENT ENFORCES THE LAWS?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2362200" y="2590800"/>
            <a:ext cx="4419600" cy="1082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EXECUTIVE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762000" y="2057400"/>
            <a:ext cx="7086600" cy="2682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WHICH PLAN WAS BASED ON PROPORTIONALITY IN THE LEGISLATIVE BRANCH? HOW MANY HOUSES?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514600" y="281940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CHIEF JUSTICE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2057400" y="2667000"/>
            <a:ext cx="5029200" cy="1615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VIRGINIA PLAN, 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600200" y="2667000"/>
            <a:ext cx="5410200" cy="1844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HOW LONG ARE TERMS FOR PRESIDENT?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2286000" y="2819400"/>
            <a:ext cx="4419600" cy="1082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4 YEARS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600200" y="2209800"/>
            <a:ext cx="5562600" cy="1844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GEORGIA RATIFIED THE CONSTITUTION IN WHAT ORDER?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2133600" y="2743200"/>
            <a:ext cx="4572000" cy="1082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4TH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066800" y="2362200"/>
            <a:ext cx="6629400" cy="21488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HOW DO WE ELECT PRESIDENTS IN AMERICA?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905000" y="2514600"/>
            <a:ext cx="5105400" cy="16916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ELECTORAL COLLEGE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1371600" y="1828800"/>
            <a:ext cx="6248400" cy="32918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PERCENTAGE OF THE VOTE IS NEEDED TO ORIGINALLY PASS A BILL? HOW ABOUT AFTER A VETO?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1828800" y="2438400"/>
            <a:ext cx="5105400" cy="17678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51% MAJORITY</a:t>
            </a:r>
            <a:b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2/3 VOTE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1371600" y="2286000"/>
            <a:ext cx="6248400" cy="2377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WHICH PLAN FOR REPRESENTATION IS BASED ON EQUALITY?  HOW MANY HOUSES DID THAT PLAN WANT?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828800" y="2514600"/>
            <a:ext cx="5105400" cy="1996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NAME TWO EXAMPLES OF CHECKS THAT BRANCHES HAVE OVER EACH OTHER.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1905000" y="2514600"/>
            <a:ext cx="4953000" cy="17678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4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NEW JERSEY PLAN, 1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371600" y="2209800"/>
            <a:ext cx="5791200" cy="2377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IS THE PRESIDENTIAL CABINET?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828800" y="2514600"/>
            <a:ext cx="5029200" cy="1996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15 ADVISORS TO THE PRESIDENT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1828800" y="2057400"/>
            <a:ext cx="5257800" cy="20726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HOW MANY MEMBERS DOES EACH HOUSE OF CONGRESS HAVE?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1981200" y="2819400"/>
            <a:ext cx="4876800" cy="1539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SENATE- 100</a:t>
            </a:r>
            <a:b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HOR- 435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1219200" y="2438400"/>
            <a:ext cx="6096000" cy="19964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WHICH BRANCH OVER GOVERNMENT IS THE LARGEST?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2209800" y="2438400"/>
            <a:ext cx="4495800" cy="1082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EXECUTIVE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1752600" y="2209800"/>
            <a:ext cx="5334000" cy="20726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NAME THE THREE PARTS OF THE DECLARATION OF INDEPENDENCE.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1676400" y="2514600"/>
            <a:ext cx="5562600" cy="2301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PREAMBLE, GRIEVANCES, ACTUAL DECLARATION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1371600" y="2438400"/>
            <a:ext cx="6172200" cy="1920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HOW MANY JUSTICES ARE IN THE SUPREME COURT?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509225" y="2436600"/>
            <a:ext cx="8413500" cy="25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Judicial Review, Presidential Veto, Legislation overriding a Veto, The Senate approving or denying Presidential appointments, Legislation impeaching the President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2286000" y="2819400"/>
            <a:ext cx="4495800" cy="11582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810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60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828800" y="2514600"/>
            <a:ext cx="5105400" cy="144780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WHICH DOCUMENT WAS CREATED AT THE CONSTITUTIONAL CONVENTION IS 1787?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514600" y="304800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3F3F3F"/>
              </a:buClr>
              <a:buSzPct val="100000"/>
              <a:buFont typeface="Garamond"/>
              <a:buNone/>
            </a:pPr>
            <a:r>
              <a:rPr lang="en-US" sz="32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US CONSTITUTION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On-screen Show (4:3)</PresentationFormat>
  <Paragraphs>69</Paragraphs>
  <Slides>70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Garamond</vt:lpstr>
      <vt:lpstr>BlackTie</vt:lpstr>
      <vt:lpstr>PowerPoint Presentation</vt:lpstr>
      <vt:lpstr>WHAT WAS THE FIRST GOVERNMENT IN AMERICA CALLED? </vt:lpstr>
      <vt:lpstr>ARTICLES OF CONFEDERATION</vt:lpstr>
      <vt:lpstr>WHO IS THE LEADER OF THE SUPREME COURT? </vt:lpstr>
      <vt:lpstr>CHIEF JUSTICE</vt:lpstr>
      <vt:lpstr>NAME TWO EXAMPLES OF CHECKS THAT BRANCHES HAVE OVER EACH OTHER.</vt:lpstr>
      <vt:lpstr>Judicial Review, Presidential Veto, Legislation overriding a Veto, The Senate approving or denying Presidential appointments, Legislation impeaching the President</vt:lpstr>
      <vt:lpstr>WHICH DOCUMENT WAS CREATED AT THE CONSTITUTIONAL CONVENTION IS 1787?</vt:lpstr>
      <vt:lpstr>US CONSTITUTION</vt:lpstr>
      <vt:lpstr>WHAT IS USED TO DECIDE WHICH CANDIDATE GETS THE ELECTORAL VOTES FROM EACH STATE? </vt:lpstr>
      <vt:lpstr>POPULAR VOTE</vt:lpstr>
      <vt:lpstr>WHAT ARE THE PRESIDENT’S THREE OPTIONS WHEN THEY GET A BILL?</vt:lpstr>
      <vt:lpstr>SIT ON IT, VETO, PASS</vt:lpstr>
      <vt:lpstr>WHICH BRANCH OF GOVERNMENT CREATES LAWS? </vt:lpstr>
      <vt:lpstr>LEGISLATIVE BRANCH</vt:lpstr>
      <vt:lpstr>HOW MANY MEMBERS ARE THERE IN THE SUPREME COURT? WHO APPOINTS THEM? </vt:lpstr>
      <vt:lpstr>9, THE PRESIDENT</vt:lpstr>
      <vt:lpstr>Thank you for preparing yourself for success! On tomorrow’s test, draw a picture of your favorite food at the top of your short answer paper! If you do this, you will receive 3 extra points on your grade! SHHHH, don’t tell anyone! If too many people find out, then no one gets points! </vt:lpstr>
      <vt:lpstr>WHAT ARE LAWS ORIGINALLY CALLED BEFORE THEY ARE PASSED? </vt:lpstr>
      <vt:lpstr>BILL</vt:lpstr>
      <vt:lpstr>WHAT HAPPENS IF BILLS ARE NOT IDENTICAL IN BOTH HOUSES?</vt:lpstr>
      <vt:lpstr>CONFERENCE COMMITTEE</vt:lpstr>
      <vt:lpstr>NAME THE TWO MEN REPRESENTING GEORGIA AT THE CONSTITUTIONAL CONVENTION IN 1787. </vt:lpstr>
      <vt:lpstr>WILLIAM FEW AND ABRAHAM BALDWIN</vt:lpstr>
      <vt:lpstr>WHO IS THE LEADER OF THE HOUSE OF REPRESENTATIVES? </vt:lpstr>
      <vt:lpstr>SPEAKER OF THE HOUSE</vt:lpstr>
      <vt:lpstr>WHICH BRANCH OF GOVERNMENT INTERPRETS THE LAWS? </vt:lpstr>
      <vt:lpstr>JUDICIAL</vt:lpstr>
      <vt:lpstr>WHO DECIDES WHICH CASES THE SUPREME COURT HEARS? </vt:lpstr>
      <vt:lpstr>THE SUPREME COURT</vt:lpstr>
      <vt:lpstr>HOW OLD MUST YOU BE TO SERVE IN THE HOUSE OF REPRESENTATIVES?</vt:lpstr>
      <vt:lpstr>25</vt:lpstr>
      <vt:lpstr>HOW LONG ARE TERMS FOR THE SENATE? </vt:lpstr>
      <vt:lpstr>6 YEARS</vt:lpstr>
      <vt:lpstr>WHAT DECISION WAS MADE TO COMBINE THE VIRGINIA AND NEW JERSEY PLANS? </vt:lpstr>
      <vt:lpstr>GREAT COMPROMISE</vt:lpstr>
      <vt:lpstr>WHAT ARE THE REQUIREMENTS TO BE PRESIDENT? </vt:lpstr>
      <vt:lpstr>35 YEARS OLD, NATURAL BORN CITIZEN AND 14 YEARS IN US</vt:lpstr>
      <vt:lpstr>WHO IS THE LEADER IN THE SENATE?</vt:lpstr>
      <vt:lpstr>VICE PRESIDENT</vt:lpstr>
      <vt:lpstr>WHAT IS THE NAME FOR THE FIRST TEN AMENDMENTS TO THE US CONSTITUTION? </vt:lpstr>
      <vt:lpstr>BILL OF RIGHTS</vt:lpstr>
      <vt:lpstr>WHY IS THERE A SYSTEM OF CHECKS AND BALANCES? </vt:lpstr>
      <vt:lpstr>TO PREVENT ANY GROUP FROM GAINING TOO MUCH POWER. </vt:lpstr>
      <vt:lpstr>WHAT IS JUDICIAL REVIEW?</vt:lpstr>
      <vt:lpstr>THE ABILITY OF THE JUDICIAL BRANCH TO RULE LAWS UNCONSTITUTIONAL</vt:lpstr>
      <vt:lpstr>WHICH BRANCH OF GOVERNMENT ENFORCES THE LAWS?</vt:lpstr>
      <vt:lpstr>EXECUTIVE</vt:lpstr>
      <vt:lpstr>WHICH PLAN WAS BASED ON PROPORTIONALITY IN THE LEGISLATIVE BRANCH? HOW MANY HOUSES?</vt:lpstr>
      <vt:lpstr>VIRGINIA PLAN, 2</vt:lpstr>
      <vt:lpstr>HOW LONG ARE TERMS FOR PRESIDENT? </vt:lpstr>
      <vt:lpstr>4 YEARS</vt:lpstr>
      <vt:lpstr>GEORGIA RATIFIED THE CONSTITUTION IN WHAT ORDER?  </vt:lpstr>
      <vt:lpstr>4TH</vt:lpstr>
      <vt:lpstr>HOW DO WE ELECT PRESIDENTS IN AMERICA? </vt:lpstr>
      <vt:lpstr>ELECTORAL COLLEGE</vt:lpstr>
      <vt:lpstr>WHAT PERCENTAGE OF THE VOTE IS NEEDED TO ORIGINALLY PASS A BILL? HOW ABOUT AFTER A VETO? </vt:lpstr>
      <vt:lpstr>51% MAJORITY 2/3 VOTE</vt:lpstr>
      <vt:lpstr>WHICH PLAN FOR REPRESENTATION IS BASED ON EQUALITY?  HOW MANY HOUSES DID THAT PLAN WANT? </vt:lpstr>
      <vt:lpstr>NEW JERSEY PLAN, 1</vt:lpstr>
      <vt:lpstr>WHAT IS THE PRESIDENTIAL CABINET? </vt:lpstr>
      <vt:lpstr>15 ADVISORS TO THE PRESIDENT</vt:lpstr>
      <vt:lpstr>HOW MANY MEMBERS DOES EACH HOUSE OF CONGRESS HAVE? </vt:lpstr>
      <vt:lpstr>SENATE- 100 HOR- 435</vt:lpstr>
      <vt:lpstr>WHICH BRANCH OVER GOVERNMENT IS THE LARGEST? </vt:lpstr>
      <vt:lpstr>EXECUTIVE</vt:lpstr>
      <vt:lpstr>NAME THE THREE PARTS OF THE DECLARATION OF INDEPENDENCE.</vt:lpstr>
      <vt:lpstr>PREAMBLE, GRIEVANCES, ACTUAL DECLARATION</vt:lpstr>
      <vt:lpstr>HOW MANY JUSTICES ARE IN THE SUPREME COURT?</vt:lpstr>
      <vt:lpstr>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cdaniel</dc:creator>
  <cp:lastModifiedBy>cdaniel</cp:lastModifiedBy>
  <cp:revision>1</cp:revision>
  <dcterms:modified xsi:type="dcterms:W3CDTF">2017-11-06T15:50:06Z</dcterms:modified>
</cp:coreProperties>
</file>