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26476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-1524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First 5 notecards:1-5 </a:t>
            </a:r>
            <a:endParaRPr sz="4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0" y="609600"/>
            <a:ext cx="91440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Appalachian Plateau-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northwest corner, TAG Corner, Part of Appalachian Mountain Chain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Ridge and Valley-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 for producing apples and carpet, Rome</a:t>
            </a:r>
            <a:r>
              <a:rPr lang="en-US"/>
              <a:t> and Dalton are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located here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 ridge-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Highest mountain Brasstown Bald, More than half of GA’s precipitation, Most of GA’s rivers start here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Piedmont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Atlanta, Athens, Gainesville, Half of state population, Poultry production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Coastal Plain-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largest region, farming, Deep Water ports of Savannah and Brunswick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0" y="782350"/>
            <a:ext cx="9144000" cy="62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27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Lottery-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west of Oconee River, could buy chances to spin a wheel and win land, widows, war veterans and heads of households given more chances</a:t>
            </a:r>
            <a:endParaRPr sz="2800"/>
          </a:p>
          <a:p>
            <a:pPr marL="342900" marR="0" lvl="0" indent="-3327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Yazoo Land Fraud-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companies bribed the General Assembly, public found out and protested in Louisville by burning the land deeds, U.S. government settled and took the land away from Georgia</a:t>
            </a:r>
            <a:endParaRPr sz="2800"/>
          </a:p>
          <a:p>
            <a:pPr marL="342900" marR="0" lvl="0" indent="-3327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Cotton Gin-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 Whitney, increased the demand for slaves, took the seeds out of cotton</a:t>
            </a:r>
            <a:endParaRPr sz="2800"/>
          </a:p>
          <a:p>
            <a:pPr marL="342900" marR="0" lvl="0" indent="-3327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Railroads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increased speed of transferring goods, helped the cotton industry, Terminus was where train lines ended</a:t>
            </a:r>
            <a:endParaRPr sz="2800"/>
          </a:p>
          <a:p>
            <a:pPr marL="342900" marR="0" lvl="0" indent="-3327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Alexander McGillivary-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creek chief who gave away Indian lands on Oconee River, signed Treaty of New York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x="3914550" y="116650"/>
            <a:ext cx="1314900" cy="6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0000"/>
                </a:solidFill>
              </a:rPr>
              <a:t>46-50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0" y="1098600"/>
            <a:ext cx="9144000" cy="57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McIntosh- signed Treaty of Indian Springs giving away all creek lands in Georgia, was murdered by the creek people for giving away their lands</a:t>
            </a:r>
            <a:endParaRPr sz="28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Sequoyah- invented the Cherokee Syllabary (written language)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Dahlonega Gold Rush- gold was discovered in 1829, forced the Cherokee off their land and eventually lead to the Trail of Tears</a:t>
            </a:r>
            <a:endParaRPr sz="28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Andrew Jackson- Passed the Indian Removal Act leading to the Trail of Tears</a:t>
            </a:r>
            <a:endParaRPr sz="28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Causes of the Civil War- slavery, states rights, sectionalism, </a:t>
            </a:r>
            <a:r>
              <a:rPr lang="en-US" sz="2800"/>
              <a:t>tariffs, secession, Election of Lincoln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3245900" y="299625"/>
            <a:ext cx="2080800" cy="6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</a:rPr>
              <a:t>51-55</a:t>
            </a:r>
            <a:endParaRPr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0" y="840575"/>
            <a:ext cx="9144000" cy="55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States’ Rights: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States Laws and needs are more important than the U.S. Governments</a:t>
            </a:r>
            <a:endParaRPr sz="300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Nullification: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ignore federal laws. South wanted to i</a:t>
            </a:r>
            <a:r>
              <a:rPr lang="en-US" sz="3000"/>
              <a:t>gnore tariffs</a:t>
            </a:r>
            <a:endParaRPr sz="300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Missouri Compromise: </a:t>
            </a:r>
            <a:r>
              <a:rPr lang="en-US" sz="3000"/>
              <a:t>Compromise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brought in Missouri as a slave state and Maine as a free state, 36’ 30 line</a:t>
            </a:r>
            <a:endParaRPr sz="300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Compromise of 1850: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California becomes a free state, and the Fugitive Slave Act was passed</a:t>
            </a:r>
            <a:endParaRPr sz="300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Kansas-Nebraska Act: </a:t>
            </a:r>
            <a:r>
              <a:rPr lang="en-US" sz="3000" i="0" u="none" strike="noStrike" cap="none">
                <a:solidFill>
                  <a:schemeClr val="dk1"/>
                </a:solidFill>
              </a:rPr>
              <a:t>popular </a:t>
            </a:r>
            <a:r>
              <a:rPr lang="en-US" sz="3000"/>
              <a:t>sovereignty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/>
              <a:t>l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aw that allowed the territories of Kansas and Nebraska </a:t>
            </a:r>
            <a:r>
              <a:rPr lang="en-US" sz="3000"/>
              <a:t>to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vote on the slavery issue</a:t>
            </a:r>
            <a:endParaRPr sz="300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2896350" y="116525"/>
            <a:ext cx="1964100" cy="4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rgbClr val="FF0000"/>
                </a:solidFill>
              </a:rPr>
              <a:t>56-60</a:t>
            </a:r>
            <a:endParaRPr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0" y="998750"/>
            <a:ext cx="9144000" cy="55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 Scott-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slave who sued for his freedom since he lived in a free state, court refused to hear the case because slaves were not considered citizens</a:t>
            </a:r>
            <a:endParaRPr sz="300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Election of 1860-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Lincoln wins election without any electoral votes from the south, the southern states seceded immediately after</a:t>
            </a:r>
            <a:endParaRPr sz="300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Alexander Stephens-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VP of the Confederacy, was against secession in GA</a:t>
            </a:r>
            <a:endParaRPr sz="300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Antietam-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bloodiest one day battle in American history</a:t>
            </a:r>
            <a:endParaRPr sz="3000"/>
          </a:p>
          <a:p>
            <a:pPr marL="342900" marR="0" lvl="0" indent="-3302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Emancipation Proclamation-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issued by Lincoln, if south continued to fight then all slaves would be freed</a:t>
            </a: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3029500" y="199750"/>
            <a:ext cx="16812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</a:rPr>
              <a:t>61-65</a:t>
            </a:r>
            <a:endParaRPr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0" y="652350"/>
            <a:ext cx="9144000" cy="6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Gettysburg-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major Union victory, turning point of the war, bloodiest battle in America</a:t>
            </a:r>
            <a:r>
              <a:rPr lang="en-US"/>
              <a:t>n history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Chickamauga-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first major battle in GA, fought over the railroads in Chattanooga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Union Blockade-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Union strategy to block all of the southern ports, blocked the city of Savannah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Sherman’s Atlanta Campaign-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destroyed everything that could support the war, burned Atlanta and marched to the sea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Andersonville-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largest prisoner of war camp located in GA, many died due to lack of food and poor living conditions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726475" y="184000"/>
            <a:ext cx="1773000" cy="4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</a:rPr>
              <a:t>66-70</a:t>
            </a:r>
            <a:endParaRPr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0" y="524375"/>
            <a:ext cx="9144000" cy="60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23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lang="en-US" sz="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Freedman’s Bureau- 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helped former slaves adjust to freedom, assisted poor whites as well with food, clothing, jobs and shelter. Helped create</a:t>
            </a:r>
            <a:r>
              <a:rPr lang="en-US" sz="2900"/>
              <a:t> educational opportunities for poor whites and blacks. </a:t>
            </a:r>
            <a:endParaRPr sz="2900"/>
          </a:p>
          <a:p>
            <a:pPr marL="342900" marR="0" lvl="0" indent="-3238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lang="en-US" sz="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Sharecropping-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farmers who borrowed everything from </a:t>
            </a:r>
            <a:r>
              <a:rPr lang="en-US" sz="2900"/>
              <a:t>landowners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paid with a percentage of their crops. Usually fel</a:t>
            </a:r>
            <a:r>
              <a:rPr lang="en-US" sz="2900"/>
              <a:t>l into debt to landowners. </a:t>
            </a:r>
            <a:endParaRPr sz="2900"/>
          </a:p>
          <a:p>
            <a:pPr marL="342900" marR="0" lvl="0" indent="-3238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lang="en-US" sz="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Tenant Farmers- 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needed to borrow land and housing from </a:t>
            </a:r>
            <a:r>
              <a:rPr lang="en-US" sz="2900"/>
              <a:t>landowners. Made a small profit. </a:t>
            </a:r>
            <a:endParaRPr sz="2900"/>
          </a:p>
          <a:p>
            <a:pPr marL="342900" marR="0" lvl="0" indent="-3238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lang="en-US" sz="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Reconstruction-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steps taken to restore the southern states into the Union, 13</a:t>
            </a:r>
            <a:r>
              <a:rPr lang="en-US" sz="29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14</a:t>
            </a:r>
            <a:r>
              <a:rPr lang="en-US" sz="29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15</a:t>
            </a:r>
            <a:r>
              <a:rPr lang="en-US" sz="29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amendments</a:t>
            </a:r>
            <a:endParaRPr sz="2900"/>
          </a:p>
          <a:p>
            <a:pPr marL="342900" marR="0" lvl="0" indent="-3238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</a:pPr>
            <a:r>
              <a:rPr lang="en-US" sz="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KKK- 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domestic terrorist group against blacks, Jews, Catholics</a:t>
            </a:r>
            <a:r>
              <a:rPr lang="en-US" sz="2900"/>
              <a:t>.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900"/>
              <a:t>F</a:t>
            </a:r>
            <a:r>
              <a:rPr lang="en-US"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ought to resist reconstruction.</a:t>
            </a:r>
            <a:endParaRPr sz="2900"/>
          </a:p>
        </p:txBody>
      </p:sp>
      <p:sp>
        <p:nvSpPr>
          <p:cNvPr id="173" name="Shape 173"/>
          <p:cNvSpPr txBox="1"/>
          <p:nvPr/>
        </p:nvSpPr>
        <p:spPr>
          <a:xfrm>
            <a:off x="3146025" y="66575"/>
            <a:ext cx="24468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0000"/>
                </a:solidFill>
              </a:rPr>
              <a:t>71-75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-83225" y="749050"/>
            <a:ext cx="9144000" cy="61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5600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/>
              <a:t>Jim Crow Laws- </a:t>
            </a:r>
            <a:r>
              <a:rPr lang="en-US" sz="3400"/>
              <a:t>separate but equal facilities</a:t>
            </a:r>
            <a:endParaRPr sz="3400" b="1"/>
          </a:p>
          <a:p>
            <a:pPr marL="342900" marR="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Bourbon Triumvirate- </a:t>
            </a: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Gordon, Brown Colquitt, white supremacy and big business to GA</a:t>
            </a:r>
            <a:endParaRPr sz="3400"/>
          </a:p>
          <a:p>
            <a:pPr marL="342900" marR="0" lvl="0" indent="-355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Henry Grady- </a:t>
            </a: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“New South”, industry to GA with International Cotton Exposition, Progressive journalist</a:t>
            </a:r>
            <a:endParaRPr sz="3400"/>
          </a:p>
          <a:p>
            <a:pPr marL="342900" marR="0" lvl="0" indent="-355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ICE-</a:t>
            </a: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Booker T Washington’s speech, Georgia industry growth</a:t>
            </a:r>
            <a:endParaRPr sz="3400"/>
          </a:p>
          <a:p>
            <a:pPr marL="342900" marR="0" lvl="0" indent="-355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 Watson- </a:t>
            </a: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populist party, Rural Free Delivery Bill, propaganda against Leo Frank</a:t>
            </a:r>
            <a:endParaRPr sz="340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/>
          <p:nvPr/>
        </p:nvSpPr>
        <p:spPr>
          <a:xfrm>
            <a:off x="3245900" y="83225"/>
            <a:ext cx="2130600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0000"/>
                </a:solidFill>
              </a:rPr>
              <a:t>76-80</a:t>
            </a:r>
            <a:endParaRPr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0" y="582600"/>
            <a:ext cx="9144000" cy="62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1906 Atlanta Race Riot-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misleading newspaper articles caused blacks and white to riot</a:t>
            </a:r>
            <a:endParaRPr sz="3000"/>
          </a:p>
          <a:p>
            <a:pPr marL="342900" marR="0" lvl="0" indent="-3111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Leo Frank Case-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Jewish factory owner wrongly accused of murdering Mary Phagan, was taken from jail and lynched</a:t>
            </a:r>
            <a:endParaRPr sz="3000"/>
          </a:p>
          <a:p>
            <a:pPr marL="342900" marR="0" lvl="0" indent="-3111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County Unit System-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gave more power to rural areas and usually favored whites</a:t>
            </a:r>
            <a:endParaRPr sz="3000"/>
          </a:p>
          <a:p>
            <a:pPr marL="342900" marR="0" lvl="0" indent="-3111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Plessy vs Ferguson-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1/8 black man sat in all white train section, arrested under the Jim Crow laws, courts ruled against Pless</a:t>
            </a:r>
            <a:r>
              <a:rPr lang="en-US" sz="3000"/>
              <a:t>y</a:t>
            </a:r>
            <a:endParaRPr sz="3000"/>
          </a:p>
          <a:p>
            <a:pPr marL="342900" lvl="0" indent="-3111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/>
              <a:t>Disenfranchisement- </a:t>
            </a:r>
            <a:r>
              <a:rPr lang="en-US" sz="3000"/>
              <a:t>Take away voting rights (poll tax, literacy test, grandfather clause, gerrymandering)	</a:t>
            </a:r>
            <a:endParaRPr sz="3000"/>
          </a:p>
        </p:txBody>
      </p:sp>
      <p:sp>
        <p:nvSpPr>
          <p:cNvPr id="185" name="Shape 185"/>
          <p:cNvSpPr txBox="1"/>
          <p:nvPr/>
        </p:nvSpPr>
        <p:spPr>
          <a:xfrm>
            <a:off x="2330375" y="99850"/>
            <a:ext cx="1614600" cy="4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0000"/>
                </a:solidFill>
              </a:rPr>
              <a:t>81-85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86-90</a:t>
            </a: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Booker T Washington-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Atlanta compromise speech, </a:t>
            </a:r>
            <a:r>
              <a:rPr lang="en-US"/>
              <a:t>focus on education and self-improvement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Tuskegee </a:t>
            </a:r>
            <a:r>
              <a:rPr lang="en-US"/>
              <a:t>Institute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DuBois-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&amp; political integration. Wanted action for Civil Rights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Alonzo Herndon-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Atlanta Mutual Insurance. First person born as a slave to own his own business.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/>
              <a:t>White Primary-</a:t>
            </a:r>
            <a:r>
              <a:rPr lang="en-US"/>
              <a:t> Only whites could vote in the primaries which meant African American supported candidates would never make the general elections.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/>
              <a:t>Prohibition-</a:t>
            </a:r>
            <a:r>
              <a:rPr lang="en-US"/>
              <a:t> the banning of alcohol. 18th amendment. 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0" y="233050"/>
            <a:ext cx="9144000" cy="66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 Depression-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boll weevil, drought, too dependent on cotton			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91-9</a:t>
            </a:r>
            <a:r>
              <a:rPr lang="en-US" b="1">
                <a:solidFill>
                  <a:srgbClr val="FF0000"/>
                </a:solidFill>
              </a:rPr>
              <a:t>5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 Depression-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overproduction, banks giving out loans that people couldn’t afford, stock market crash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Eugene Talmadge-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disliked New Deal programs, fired officials trying to integrate UGA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Deal-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helped unemployment, created by FDR to fix economy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AAA-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paid farmers to produce less in hopes of raising prices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0" y="544850"/>
            <a:ext cx="9144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Okefenokee Swamp-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Southeast corner of the state near Florida, Largest swamp in the state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Savannah River-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divides Georgia and South Carolina, Goes through the cities of Savannah and Augusta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Chattahoochee River-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runs through Atlanta and Columbus, divides Alabama and Georgia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Barrier Islands-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located on the outer coastal plain, protects the coastal plain farmland from storms and erosion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Transportation Systems-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interstate highways, deep water ports, airports, railroads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3778550" y="-149800"/>
            <a:ext cx="25467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0000"/>
                </a:solidFill>
              </a:rPr>
              <a:t>6-10</a:t>
            </a:r>
            <a:endParaRPr sz="4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Rural Electrification Act-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brought electricity to rural areas in Georgia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Security Act-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a retirement system for U.S. citizens                      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US" b="1">
                <a:solidFill>
                  <a:srgbClr val="FF0000"/>
                </a:solidFill>
              </a:rPr>
              <a:t>6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-10</a:t>
            </a:r>
            <a:r>
              <a:rPr lang="en-US" b="1">
                <a:solidFill>
                  <a:srgbClr val="FF0000"/>
                </a:solidFill>
              </a:rPr>
              <a:t>0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Lend Lease-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loaning or giving weapons to Great Britain, France and the Soviet Union for base rights in those countries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Bell Aircraft-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Airplane factory in Marietta that employed thousands of Georgians. b-29 Bo</a:t>
            </a:r>
            <a:r>
              <a:rPr lang="en-US"/>
              <a:t>mbers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Military bases-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 Benning- infantry training, fort Gordon, Fort McPherson. Brought jobs to the cities and improved the economy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0" y="36095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Savannah and Brunswick Shipyards-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built Liberty ships and employed thousands of Georgians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Richard Russell-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 a US Senator from Georgia for 38 years, School Lunch Act       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b="1">
                <a:solidFill>
                  <a:srgbClr val="FF0000"/>
                </a:solidFill>
              </a:rPr>
              <a:t>1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-10</a:t>
            </a:r>
            <a:r>
              <a:rPr lang="en-US" b="1">
                <a:solidFill>
                  <a:srgbClr val="FF0000"/>
                </a:solidFill>
              </a:rPr>
              <a:t>5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Carl Vinson-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Ocean Navy, House of Representatives for 50 years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William Hartsfield-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mayor of Atlanta, increased the airport into an aviation hub, worked to integrate schools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Ivan Allen-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took down “whites only” signs, brought sports teams to the city,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Ellis Arnall-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Governor after </a:t>
            </a:r>
            <a:r>
              <a:rPr lang="en-US"/>
              <a:t>Eugene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Talmadge. Fixed school integration problem. Lowered voting age to 18. 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Montgomery Bus Boycott-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started by Rosa Parks refusing to give up her seat. Boycotted the bus system for over a year. Lead by MLK. 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Martin Luther King JR-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influential civil rights leader. “I have a dream” speech. 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Benjamin Mays-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President of Morehouse College. Learned non-violence from </a:t>
            </a:r>
            <a:r>
              <a:rPr lang="en-US"/>
              <a:t>Gandhi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mentored MLK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Brown Vs Board-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court case which overturned Plessy V Ferguson. Lead to school integration.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4724400" y="1143000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6-110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0" y="1098600"/>
            <a:ext cx="9144000" cy="57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/>
              <a:t>Nomadic- </a:t>
            </a:r>
            <a:r>
              <a:rPr lang="en-US" sz="3400"/>
              <a:t>the early cultures moved around to follow food. Came to North America from Asia. </a:t>
            </a:r>
            <a:endParaRPr/>
          </a:p>
          <a:p>
            <a:pPr marL="342900" marR="0" lvl="0" indent="-3429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/>
              <a:t>Bow and Arrow- </a:t>
            </a:r>
            <a:r>
              <a:rPr lang="en-US" sz="3400"/>
              <a:t>an advanced weapon used by native cultures for hunting small game</a:t>
            </a:r>
            <a:endParaRPr/>
          </a:p>
          <a:p>
            <a:pPr marL="342900" marR="0" lvl="0" indent="-3429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/>
              <a:t>Wattle and Daub- </a:t>
            </a:r>
            <a:r>
              <a:rPr lang="en-US" sz="3400"/>
              <a:t>houses built from sticks and mud </a:t>
            </a:r>
            <a:endParaRPr/>
          </a:p>
          <a:p>
            <a:pPr marL="342900" marR="0" lvl="0" indent="-3429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/>
              <a:t>Chert- </a:t>
            </a:r>
            <a:r>
              <a:rPr lang="en-US" sz="3400"/>
              <a:t>sedimentary knives used by the early native cultures</a:t>
            </a:r>
            <a:endParaRPr/>
          </a:p>
          <a:p>
            <a:pPr marL="342900" marR="0" lvl="0" indent="-342900" algn="l" rtl="0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Char char="•"/>
            </a:pPr>
            <a:r>
              <a:rPr lang="en-US" sz="3400" b="1"/>
              <a:t>Palisades- </a:t>
            </a:r>
            <a:r>
              <a:rPr lang="en-US" sz="3400"/>
              <a:t>spiked wooden fences used to protect Mississippian villages. </a:t>
            </a:r>
            <a:endParaRPr sz="34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3562175" y="149700"/>
            <a:ext cx="2713200" cy="9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FF0000"/>
                </a:solidFill>
              </a:rPr>
              <a:t>11-15</a:t>
            </a:r>
            <a:endParaRPr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0" y="649175"/>
            <a:ext cx="9144000" cy="62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/>
              <a:t>Spanish Missions- </a:t>
            </a:r>
            <a:r>
              <a:rPr lang="en-US" sz="2800"/>
              <a:t>settlements designed to</a:t>
            </a:r>
            <a:endParaRPr sz="2800"/>
          </a:p>
          <a:p>
            <a:pPr marL="45720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800"/>
              <a:t>spread Catholicism, St Augustine FL was 1</a:t>
            </a:r>
            <a:r>
              <a:rPr lang="en-US" sz="2800" baseline="30000"/>
              <a:t>st</a:t>
            </a:r>
            <a:r>
              <a:rPr lang="en-US" sz="2800"/>
              <a:t> in North America, several missions on Georgia’s Barrier Islands</a:t>
            </a:r>
            <a:endParaRPr sz="2800" b="1"/>
          </a:p>
          <a:p>
            <a:pPr marL="342900" marR="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Explorations-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Spain, England, and France, looking for wealth, trade routes and colonies</a:t>
            </a:r>
            <a:endParaRPr sz="28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Oglethorpe-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founded Georgia, colony for debtors because of his friend, Robert Castell, king wanted wealth and a defensive buffer against Spanish Florida</a:t>
            </a:r>
            <a:endParaRPr sz="28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Charter of 1732-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rules for colonists and established trustees, didn’t allow lawyers, catholics, liquor dealers or slaves, required people to plant mulberry trees</a:t>
            </a:r>
            <a:endParaRPr sz="2800"/>
          </a:p>
          <a:p>
            <a:pPr marL="3429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Tomochichi-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Yamacraw Indian chief who helped the colonists survive</a:t>
            </a:r>
            <a:endParaRPr sz="2800"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2879700" y="116525"/>
            <a:ext cx="29295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FF0000"/>
                </a:solidFill>
              </a:rPr>
              <a:t>16-20</a:t>
            </a:r>
            <a:endParaRPr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-83225" y="932100"/>
            <a:ext cx="9144000" cy="54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/>
              <a:t>Mary Musgrove- </a:t>
            </a:r>
            <a:r>
              <a:rPr lang="en-US"/>
              <a:t>Translator who helped colonists due to her mixed heritage</a:t>
            </a:r>
            <a:endParaRPr b="1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City of Savannah-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designed by </a:t>
            </a:r>
            <a:r>
              <a:rPr lang="en-US"/>
              <a:t>James Oglethorpe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24 squares called wards like famous European cities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Salzburgers-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Austrian immigrants who founded Ebenezer, left Europe for religious freedom, Protestants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Highland Scots-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 warriors, settled in Darien and protected the colony from Spain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Malcontents-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settlers who were upset with the rules of the Georgia Charter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2563425" y="199750"/>
            <a:ext cx="3811800" cy="7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rgbClr val="FF0000"/>
                </a:solidFill>
              </a:rPr>
              <a:t>21-25</a:t>
            </a:r>
            <a:endParaRPr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0" y="532675"/>
            <a:ext cx="9338100" cy="55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/>
              <a:t>War of Jenkin’s Ear- </a:t>
            </a:r>
            <a:r>
              <a:rPr lang="en-US" sz="2500"/>
              <a:t>fought between the colonists and Spanish. Georgians failed to capture St Augustine. Spanish failed to invade Georgia with defeat at Battle of Bloody Marsh. </a:t>
            </a:r>
            <a:endParaRPr sz="2500"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500" b="1"/>
              <a:t>Royal Period- </a:t>
            </a:r>
            <a:r>
              <a:rPr lang="en-US" sz="2500"/>
              <a:t>trustees return charter in 1751. Cash crops and slavery flourish under 3 Royal governors. John Reynolds establishes self-government.</a:t>
            </a:r>
            <a:endParaRPr sz="2500"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 and Indian War- 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France and England fight for the Ohio river valley, England wins but begins to tax the colonies to repay war debt, Indians sided with France and lost eastern lands</a:t>
            </a:r>
            <a:endParaRPr sz="2500"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Proclamation of 1763- 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St. Mary’s river beca</a:t>
            </a:r>
            <a:r>
              <a:rPr lang="en-US" sz="2500"/>
              <a:t>me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southern border, Mississippi River became western border. Citizens couldn’t settle west of App mountains, Cherokee and Creek gave up lands in the east.</a:t>
            </a:r>
            <a:endParaRPr sz="2500"/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None/>
            </a:pPr>
            <a:r>
              <a:rPr lang="en-US" sz="2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Stamp Act- </a:t>
            </a:r>
            <a:r>
              <a:rPr lang="en-US" sz="2500" i="0" u="none" strike="noStrike" cap="none">
                <a:solidFill>
                  <a:schemeClr val="dk1"/>
                </a:solidFill>
              </a:rPr>
              <a:t>First tax on the colonists. </a:t>
            </a:r>
            <a:r>
              <a:rPr lang="en-US"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taxed newspaper, legal documents and licenses, Liberty Boys protested, Georgia was the only colony to sell the stamps</a:t>
            </a:r>
            <a:endParaRPr sz="2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3195950" y="66575"/>
            <a:ext cx="24468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0000"/>
                </a:solidFill>
              </a:rPr>
              <a:t>26-30</a:t>
            </a:r>
            <a:endParaRPr sz="3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0" y="665825"/>
            <a:ext cx="9144000" cy="59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Intolerable Acts- 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Punishment for Boston Tea Party, Quartering Acts, Closed Harbor, No Town Meetings, British officials tried in England</a:t>
            </a:r>
            <a:endParaRPr/>
          </a:p>
          <a:p>
            <a:pPr marL="342900" marR="0" lvl="0" indent="-3365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Declaration of Independence- 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Hall, Gwinnett, and Walton signed for GA, Preamble, </a:t>
            </a:r>
            <a:r>
              <a:rPr lang="en-US"/>
              <a:t>Grievances, Actual Declaration</a:t>
            </a:r>
            <a:endParaRPr/>
          </a:p>
          <a:p>
            <a:pPr marL="342900" marR="0" lvl="0" indent="-3365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Loyalist-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colonists loyal to Great Britain, Also called Tories and Royalists</a:t>
            </a:r>
            <a:endParaRPr/>
          </a:p>
          <a:p>
            <a:pPr marL="342900" marR="0" lvl="0" indent="-3365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Patriot- 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colonists wanting to break away from Great Britain, also called Whigs and Sons of Liberty</a:t>
            </a:r>
            <a:endParaRPr/>
          </a:p>
          <a:p>
            <a:pPr marL="342900" marR="0" lvl="0" indent="-3365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Elijah Clarke- </a:t>
            </a:r>
            <a:r>
              <a:rPr lang="en-US"/>
              <a:t>leader at</a:t>
            </a:r>
            <a:r>
              <a:rPr lang="en-US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battle of Kettle Creek, Clarke County </a:t>
            </a:r>
            <a:endParaRPr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3462300" y="66575"/>
            <a:ext cx="2030700" cy="3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</a:rPr>
              <a:t>31-35</a:t>
            </a:r>
            <a:endParaRPr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0" y="482725"/>
            <a:ext cx="9144000" cy="63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Austin Dabney- </a:t>
            </a:r>
            <a:r>
              <a:rPr lang="en-US" sz="2800"/>
              <a:t>slave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who fought in the Battle of Kettle Creek. Was given his freedom after the war. </a:t>
            </a:r>
            <a:endParaRPr sz="2800"/>
          </a:p>
          <a:p>
            <a:pPr marL="342900" marR="0" lvl="0" indent="-3175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Nancy Hart-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Legendary woman who captured and killed a group of Tories</a:t>
            </a:r>
            <a:endParaRPr sz="2800"/>
          </a:p>
          <a:p>
            <a:pPr marL="342900" marR="0" lvl="0" indent="-3175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Siege of Savannah-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France and the colonists tried to take back the city of Savannah. It was a failure and Savannah remained in British Control.</a:t>
            </a:r>
            <a:endParaRPr sz="2800"/>
          </a:p>
          <a:p>
            <a:pPr marL="342900" marR="0" lvl="0" indent="-3175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/>
              <a:t>Articles of Confederation-</a:t>
            </a:r>
            <a:r>
              <a:rPr lang="en-US" sz="2800"/>
              <a:t> 1</a:t>
            </a:r>
            <a:r>
              <a:rPr lang="en-US" sz="2800" baseline="30000"/>
              <a:t>st</a:t>
            </a:r>
            <a:r>
              <a:rPr lang="en-US" sz="2800"/>
              <a:t> Constitution of the United States. Created a weak unicameral central government. Created weak so it isn’t like a king.</a:t>
            </a:r>
            <a:endParaRPr sz="2800"/>
          </a:p>
          <a:p>
            <a:pPr marL="342900" marR="0" lvl="0" indent="-3175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 Constitution of 1777-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Legislative branch had the most power and selected the governor. Unicameral legislature like the Articles of Confederation. John Truelten was selected as first governor. </a:t>
            </a:r>
            <a:endParaRPr sz="280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3162675" y="83225"/>
            <a:ext cx="1448100" cy="3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0000"/>
                </a:solidFill>
              </a:rPr>
              <a:t>36-40</a:t>
            </a:r>
            <a:endParaRPr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0" y="765575"/>
            <a:ext cx="9144000" cy="56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Constitutional Convention of 1787- </a:t>
            </a:r>
            <a:r>
              <a:rPr lang="en-US" sz="2800"/>
              <a:t>Meeting to fix AOC.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Georgia 4</a:t>
            </a:r>
            <a:r>
              <a:rPr lang="en-US" sz="28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state to ratify, Few and Baldwin signed the US Constitution</a:t>
            </a:r>
            <a:endParaRPr sz="2800"/>
          </a:p>
          <a:p>
            <a:pPr marL="342900" marR="0" lvl="0" indent="-3175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UGA-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grant university, Abraham Baldwin was the founder </a:t>
            </a:r>
            <a:endParaRPr sz="2800"/>
          </a:p>
          <a:p>
            <a:pPr marL="342900" marR="0" lvl="0" indent="-3175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Louisville-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3rd capital of GA because it was more centrally located, Yazoo Land Fraud papers burned in front of </a:t>
            </a:r>
            <a:r>
              <a:rPr lang="en-US" sz="2800"/>
              <a:t>capitol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building</a:t>
            </a:r>
            <a:endParaRPr sz="2800"/>
          </a:p>
          <a:p>
            <a:pPr marL="342900" marR="0" lvl="0" indent="-3175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Baptist and Methodist-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major religions during Great Revival, Methodist circuit riders visited rural areas</a:t>
            </a:r>
            <a:endParaRPr sz="2800"/>
          </a:p>
          <a:p>
            <a:pPr marL="342900" marR="0" lvl="0" indent="-3175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Headright system-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east of the Oconee River, heads of households could receive up to 1000 acres of land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1864300" y="99875"/>
            <a:ext cx="3995100" cy="6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</a:rPr>
              <a:t>41-45</a:t>
            </a:r>
            <a:endParaRPr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1820</Words>
  <Application>Microsoft Office PowerPoint</Application>
  <PresentationFormat>On-screen Show (4:3)</PresentationFormat>
  <Paragraphs>130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First 5 notecards:1-5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5 notecards:1-5 </dc:title>
  <dc:creator>cdaniel</dc:creator>
  <cp:lastModifiedBy>cdaniel</cp:lastModifiedBy>
  <cp:revision>1</cp:revision>
  <dcterms:modified xsi:type="dcterms:W3CDTF">2018-05-07T14:48:17Z</dcterms:modified>
</cp:coreProperties>
</file>