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30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440"/>
              </a:spcBef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155447" y="2420111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3"/>
            <a:ext cx="4599431" cy="8534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Shape 150"/>
          <p:cNvCxnSpPr/>
          <p:nvPr/>
        </p:nvCxnSpPr>
        <p:spPr>
          <a:xfrm rot="5400000">
            <a:off x="4021835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1" name="Shape 151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52400" y="2286000"/>
            <a:ext cx="8833103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155447" y="142352"/>
            <a:ext cx="8833103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280"/>
              </a:spcBef>
              <a:buClr>
                <a:schemeClr val="accent5"/>
              </a:buClr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3" name="Shape 53"/>
          <p:cNvCxnSpPr/>
          <p:nvPr/>
        </p:nvCxnSpPr>
        <p:spPr>
          <a:xfrm>
            <a:off x="152400" y="2438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4" name="Shape 54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63" name="Shape 63"/>
          <p:cNvCxnSpPr/>
          <p:nvPr/>
        </p:nvCxnSpPr>
        <p:spPr>
          <a:xfrm rot="10800000" flipH="1">
            <a:off x="4563080" y="1575652"/>
            <a:ext cx="8920" cy="481955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bg>
      <p:bgPr>
        <a:solidFill>
          <a:schemeClr val="lt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hape 67"/>
          <p:cNvCxnSpPr/>
          <p:nvPr/>
        </p:nvCxnSpPr>
        <p:spPr>
          <a:xfrm rot="10800000">
            <a:off x="4572000" y="2200274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52400" y="1371600"/>
            <a:ext cx="883310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145922" y="6391655"/>
            <a:ext cx="8833103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  <a:effectLst>
            <a:outerShdw blurRad="50799" dist="25400" dir="5400000" rotWithShape="0">
              <a:srgbClr val="000000">
                <a:alpha val="34901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  <a:effectLst>
            <a:outerShdw blurRad="50799" dist="25400" dir="5400000" rotWithShape="0">
              <a:srgbClr val="000000">
                <a:alpha val="34901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152400" y="1280159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9" name="Shape 79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52400" y="158495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52400" y="152400"/>
            <a:ext cx="8833103" cy="304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200"/>
              </a:spcBef>
              <a:buClr>
                <a:schemeClr val="accent3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180"/>
              </a:spcBef>
              <a:buClr>
                <a:schemeClr val="accent5"/>
              </a:buClr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Shape 111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hape 120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1" name="Shape 12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52400" y="152400"/>
            <a:ext cx="8833103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28600" algn="l" rtl="0">
              <a:spcBef>
                <a:spcPts val="2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91135" algn="l" rtl="0">
              <a:spcBef>
                <a:spcPts val="2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93675" algn="l" rtl="0">
              <a:spcBef>
                <a:spcPts val="18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71450" algn="l" rtl="0">
              <a:spcBef>
                <a:spcPts val="180"/>
              </a:spcBef>
              <a:buClr>
                <a:schemeClr val="accent5"/>
              </a:buClr>
              <a:buSzPct val="1000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7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152400" y="1276742"/>
            <a:ext cx="8833103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subTitle" idx="1"/>
          </p:nvPr>
        </p:nvSpPr>
        <p:spPr>
          <a:xfrm>
            <a:off x="0" y="1447800"/>
            <a:ext cx="8915400" cy="3429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WILL NEED OUT A BLANK SHEET OF NOTEBOOK PAPER AND SOMETHING TO WRITE WITH.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REMEMBER – YOUR TEAM CAN AND WILL BE PENALIZED FOR EXCESSIVE TALKING, SIGNS OF CHEATING, EXCESSIVE CELEBRATION</a:t>
            </a:r>
          </a:p>
          <a:p>
            <a:pPr marL="0" marR="0" lvl="0" indent="0" algn="ctr" rtl="0">
              <a:spcBef>
                <a:spcPts val="4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685800" y="1295400"/>
            <a:ext cx="7696199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Georgia"/>
              <a:buNone/>
            </a:pPr>
            <a:r>
              <a:rPr lang="en-US" sz="882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Trashketball</a:t>
            </a:r>
            <a:br>
              <a:rPr lang="en-US" sz="45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4500" b="0" i="0" u="none" strike="noStrike" cap="non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4225" y="1135325"/>
            <a:ext cx="4489775" cy="572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135325"/>
            <a:ext cx="4654225" cy="572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YAMACRAW BLUFF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What was the name of the place that Oglethorpe and the Ship Ann landed to begin the colony of Georgia?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CHIEF TOMOCHICHI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Who was the chief of the Yamacraw Indians?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OPEN SQUARES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Savannah is known for what in the layout of the city?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BAN ON RUM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BAN ON SLAVERY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RESTRICTIONS ON LAND INHERITENCES</a:t>
            </a:r>
          </a:p>
          <a:p>
            <a:pPr marL="0" marR="0" lvl="0" indent="0" algn="ctr" rtl="0">
              <a:spcBef>
                <a:spcPts val="4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(WILL ALSO ACCEPT JEALOUSY OF SOUTH CAROLINIANS)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Name 2 reasons that there was discontent amongst the colonists.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TWO HOUSES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6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What does bicameral mean?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MARY MUSGROVE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Who was the translator for Chief Tomochichi and James Oglethorpe?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5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SPAIN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5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ENGLAND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5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FRANCE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3 countries colonized the New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JAMESTOWN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What was the first permanent English settlement in the New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HENRY ELLIS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5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governor left office due to sickness?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SALZBURGERS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group of German colonists formed the settlements Ebenezer and New Ebenezer?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40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Which Trustee traveled with the new colonists to the New World?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1752" y="2057400"/>
            <a:ext cx="8503920" cy="404164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5400" b="0" i="0" u="none" strike="noStrike" cap="none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James Oglethorpe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KING GEORGE II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Who granted the charter to start the colony of Georgia?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JAMES WRIGHT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ctrTitle"/>
          </p:nvPr>
        </p:nvSpPr>
        <p:spPr>
          <a:xfrm>
            <a:off x="304800" y="381000"/>
            <a:ext cx="81533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What royal governor promoted cash crops and slavery?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75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CATHOLICS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75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SLAVES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75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LAWYERS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75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LIQUOR DEALERS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Name 3 of the 4 groups of people that were not allowed in the Georgia colony?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RELIGIOUS FREEDOM FROM THE CATHOLICS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5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Why did the Salzburgers come to Georgia?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YAMACRAW INDIANS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group of Indians lived in the area that Oglethorpe and the colonists settled?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1732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In what year did King George II grant a charter to Oglethorpe and his group of trustees?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 DEFENSE. THEY WERE KNOWN AS GREAT SOLDIERS. 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Why did the Highland Scots come to Georgia?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SOUTH CAROLINA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Georgia was created to protect which British Colony?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/>
              <a:t>Wine, Rice, Indigo, Silk, Tobacco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Name 3 of the 5 products that were to be produced in the new colony of Georgia.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JOHN REYNOLDS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royal governor created a bicameral legislature?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SHIP ANN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What is the name of the ship that James Oglethorpe and Georgia’s first colonists traveled to the New World 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JOHN REYNOLDS, HENRY ELLIS, JAMES WRIGHT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Name the three royal governors of Georgia.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MERCANTALISM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What is the name of the economic policy in which a country imports less than it exports?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JOHN REYNOLDS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governor was disliked by the colonists?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1750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When was slavery allowed in the colony of Georgia?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HIGHLAND SCOTS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Which group settled in Darien?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5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ECONOMICS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5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DEFENSE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500">
                <a:solidFill>
                  <a:schemeClr val="lt1"/>
                </a:solidFill>
              </a:rPr>
              <a:t>PHILANTHROPY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Name 3 reasons for colonizing Georgia.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subTitle" idx="1"/>
          </p:nvPr>
        </p:nvSpPr>
        <p:spPr>
          <a:xfrm>
            <a:off x="205500" y="2901625"/>
            <a:ext cx="8733000" cy="175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Common people were allowed to be elected to the legislature and help create laws.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Common people had no say under Trustee rule. Also, a court system was established.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Royal Governor was appointed to be in charge.</a:t>
            </a:r>
            <a:r>
              <a:rPr lang="en-US"/>
              <a:t> 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How did the government change from the Trustee Period to the Royal Period?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On-screen Show (4:3)</PresentationFormat>
  <Paragraphs>77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Georgia</vt:lpstr>
      <vt:lpstr>Noto Sans Symbols</vt:lpstr>
      <vt:lpstr>Civic</vt:lpstr>
      <vt:lpstr>Trashketball </vt:lpstr>
      <vt:lpstr>Which Trustee traveled with the new colonists to the New World?</vt:lpstr>
      <vt:lpstr>What is the name of the ship that James Oglethorpe and Georgia’s first colonists traveled to the New World on?</vt:lpstr>
      <vt:lpstr>What is the name of the economic policy in which a country imports less than it exports?</vt:lpstr>
      <vt:lpstr>Which governor was disliked by the colonists? </vt:lpstr>
      <vt:lpstr>When was slavery allowed in the colony of Georgia?</vt:lpstr>
      <vt:lpstr>Which group settled in Darien? </vt:lpstr>
      <vt:lpstr>Name 3 reasons for colonizing Georgia.</vt:lpstr>
      <vt:lpstr>How did the government change from the Trustee Period to the Royal Period? </vt:lpstr>
      <vt:lpstr>What was the name of the place that Oglethorpe and the Ship Ann landed to begin the colony of Georgia?</vt:lpstr>
      <vt:lpstr>Who was the chief of the Yamacraw Indians?</vt:lpstr>
      <vt:lpstr>Savannah is known for what in the layout of the city? </vt:lpstr>
      <vt:lpstr>Name 2 reasons that there was discontent amongst the colonists.</vt:lpstr>
      <vt:lpstr>What does bicameral mean? </vt:lpstr>
      <vt:lpstr>Who was the translator for Chief Tomochichi and James Oglethorpe?</vt:lpstr>
      <vt:lpstr>Which 3 countries colonized the New World?</vt:lpstr>
      <vt:lpstr>What was the first permanent English settlement in the New World?</vt:lpstr>
      <vt:lpstr>Which governor left office due to sickness? </vt:lpstr>
      <vt:lpstr>Which group of German colonists formed the settlements Ebenezer and New Ebenezer?</vt:lpstr>
      <vt:lpstr>Who granted the charter to start the colony of Georgia? </vt:lpstr>
      <vt:lpstr>What royal governor promoted cash crops and slavery? </vt:lpstr>
      <vt:lpstr>Name 3 of the 4 groups of people that were not allowed in the Georgia colony?</vt:lpstr>
      <vt:lpstr>Why did the Salzburgers come to Georgia? </vt:lpstr>
      <vt:lpstr>Which group of Indians lived in the area that Oglethorpe and the colonists settled?</vt:lpstr>
      <vt:lpstr>In what year did King George II grant a charter to Oglethorpe and his group of trustees?</vt:lpstr>
      <vt:lpstr>Why did the Highland Scots come to Georgia? </vt:lpstr>
      <vt:lpstr>Georgia was created to protect which British Colony? </vt:lpstr>
      <vt:lpstr>Name 3 of the 5 products that were to be produced in the new colony of Georgia.</vt:lpstr>
      <vt:lpstr>Which royal governor created a bicameral legislature? </vt:lpstr>
      <vt:lpstr>Name the three royal governors of Georgia.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Trashketball </dc:title>
  <cp:lastModifiedBy>Daniel, Taylor Foster</cp:lastModifiedBy>
  <cp:revision>1</cp:revision>
  <dcterms:modified xsi:type="dcterms:W3CDTF">2017-09-26T23:31:21Z</dcterms:modified>
</cp:coreProperties>
</file>